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2.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3.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6.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8"/>
  </p:notesMasterIdLst>
  <p:handoutMasterIdLst>
    <p:handoutMasterId r:id="rId19"/>
  </p:handoutMasterIdLst>
  <p:sldIdLst>
    <p:sldId id="438" r:id="rId2"/>
    <p:sldId id="437" r:id="rId3"/>
    <p:sldId id="447" r:id="rId4"/>
    <p:sldId id="354" r:id="rId5"/>
    <p:sldId id="448" r:id="rId6"/>
    <p:sldId id="450" r:id="rId7"/>
    <p:sldId id="440" r:id="rId8"/>
    <p:sldId id="349" r:id="rId9"/>
    <p:sldId id="445" r:id="rId10"/>
    <p:sldId id="449" r:id="rId11"/>
    <p:sldId id="434" r:id="rId12"/>
    <p:sldId id="451" r:id="rId13"/>
    <p:sldId id="441" r:id="rId14"/>
    <p:sldId id="347" r:id="rId15"/>
    <p:sldId id="439" r:id="rId16"/>
    <p:sldId id="44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F80A5"/>
    <a:srgbClr val="8A99A8"/>
    <a:srgbClr val="517D74"/>
    <a:srgbClr val="62988E"/>
    <a:srgbClr val="9BBEB8"/>
    <a:srgbClr val="616687"/>
    <a:srgbClr val="C0BEAF"/>
    <a:srgbClr val="616787"/>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94628" autoAdjust="0"/>
  </p:normalViewPr>
  <p:slideViewPr>
    <p:cSldViewPr snapToGrid="0">
      <p:cViewPr varScale="1">
        <p:scale>
          <a:sx n="95" d="100"/>
          <a:sy n="95" d="100"/>
        </p:scale>
        <p:origin x="102" y="26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2020/2/12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740561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2020/2/12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extLst>
      <p:ext uri="{BB962C8B-B14F-4D97-AF65-F5344CB8AC3E}">
        <p14:creationId xmlns:p14="http://schemas.microsoft.com/office/powerpoint/2010/main" val="2120567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5122"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410642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Tree>
    <p:extLst>
      <p:ext uri="{BB962C8B-B14F-4D97-AF65-F5344CB8AC3E}">
        <p14:creationId xmlns:p14="http://schemas.microsoft.com/office/powerpoint/2010/main" val="4229740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4</a:t>
            </a:fld>
            <a:endParaRPr lang="zh-CN" altLang="en-US"/>
          </a:p>
        </p:txBody>
      </p:sp>
    </p:spTree>
    <p:extLst>
      <p:ext uri="{BB962C8B-B14F-4D97-AF65-F5344CB8AC3E}">
        <p14:creationId xmlns:p14="http://schemas.microsoft.com/office/powerpoint/2010/main" val="370515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8</a:t>
            </a:fld>
            <a:endParaRPr lang="zh-CN" altLang="en-US"/>
          </a:p>
        </p:txBody>
      </p:sp>
    </p:spTree>
    <p:extLst>
      <p:ext uri="{BB962C8B-B14F-4D97-AF65-F5344CB8AC3E}">
        <p14:creationId xmlns:p14="http://schemas.microsoft.com/office/powerpoint/2010/main" val="3632823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Java Platform, Micro Edition (Java ME)</a:t>
            </a:r>
          </a:p>
          <a:p>
            <a:r>
              <a:rPr lang="en-US" sz="1200" b="0" i="0" kern="1200" dirty="0" smtClean="0">
                <a:solidFill>
                  <a:schemeClr val="tx1"/>
                </a:solidFill>
                <a:effectLst/>
                <a:latin typeface="+mn-lt"/>
                <a:ea typeface="+mn-ea"/>
                <a:cs typeface="+mn-cs"/>
              </a:rPr>
              <a:t>Java Platform, Micro Edition (Java ME) provides a robust, flexible environment for applications running on embedded and mobile devices in the Internet of Things: micro-controllers, sensors, gateways, mobile phones, personal digital assistants (PDAs), TV set-top boxes, printers and more. Java ME includes flexible user interfaces, robust security, built-in network protocols, and support for networked and offline applications that can be downloaded dynamically. Applications based on Java ME are portable across many devices, yet leverage each device's native capabilities.</a:t>
            </a:r>
          </a:p>
          <a:p>
            <a:endParaRPr lang="en-US" dirty="0" smtClean="0"/>
          </a:p>
          <a:p>
            <a:r>
              <a:rPr lang="en-US" sz="1200" b="0" i="0" kern="1200" dirty="0" smtClean="0">
                <a:solidFill>
                  <a:schemeClr val="tx1"/>
                </a:solidFill>
                <a:effectLst/>
                <a:latin typeface="+mn-lt"/>
                <a:ea typeface="+mn-ea"/>
                <a:cs typeface="+mn-cs"/>
              </a:rPr>
              <a:t>Java Platform, Micro Edition (Java ME) provides a robust, flexible environment for applications running on embedded and mobile devices in the Internet of Things: micro-controllers, sensors, gateways, mobile phones, personal digital assistants (PDAs), TV set-top boxes, printers and more. Java ME includes flexible user interfaces, robust security, built-in network protocols, and support for networked and offline applications that can be downloaded dynamically. Applications based on Java ME are portable across many devices, yet leverage each device's native capabilities.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Java Card enables secure elements, such as smart cards and other tamper-resistant security chips, to host applications which employ Java technology. Java Card offers a secure and interoperable execution platform that can store and update multiple applications on a single resource-constrained device, while retaining the highest certification levels and compatibility with standards.</a:t>
            </a:r>
            <a:endParaRPr lang="en-US" dirty="0"/>
          </a:p>
        </p:txBody>
      </p:sp>
      <p:sp>
        <p:nvSpPr>
          <p:cNvPr id="4" name="Slide Number Placeholder 3"/>
          <p:cNvSpPr>
            <a:spLocks noGrp="1"/>
          </p:cNvSpPr>
          <p:nvPr>
            <p:ph type="sldNum" sz="quarter" idx="10"/>
          </p:nvPr>
        </p:nvSpPr>
        <p:spPr/>
        <p:txBody>
          <a:bodyPr/>
          <a:lstStyle/>
          <a:p>
            <a:fld id="{F9E1B693-632D-4080-9CF6-EA28B66DC801}" type="slidenum">
              <a:rPr lang="zh-CN" altLang="en-US" smtClean="0"/>
              <a:t>10</a:t>
            </a:fld>
            <a:endParaRPr lang="zh-CN" altLang="en-US"/>
          </a:p>
        </p:txBody>
      </p:sp>
    </p:spTree>
    <p:extLst>
      <p:ext uri="{BB962C8B-B14F-4D97-AF65-F5344CB8AC3E}">
        <p14:creationId xmlns:p14="http://schemas.microsoft.com/office/powerpoint/2010/main" val="3119046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11</a:t>
            </a:fld>
            <a:endParaRPr lang="zh-CN" altLang="en-US"/>
          </a:p>
        </p:txBody>
      </p:sp>
    </p:spTree>
    <p:extLst>
      <p:ext uri="{BB962C8B-B14F-4D97-AF65-F5344CB8AC3E}">
        <p14:creationId xmlns:p14="http://schemas.microsoft.com/office/powerpoint/2010/main" val="1433591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14</a:t>
            </a:fld>
            <a:endParaRPr lang="zh-CN" altLang="en-US"/>
          </a:p>
        </p:txBody>
      </p:sp>
    </p:spTree>
    <p:extLst>
      <p:ext uri="{BB962C8B-B14F-4D97-AF65-F5344CB8AC3E}">
        <p14:creationId xmlns:p14="http://schemas.microsoft.com/office/powerpoint/2010/main" val="308479079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slideMaster" Target="../slideMasters/slideMaster1.xml"/><Relationship Id="rId4" Type="http://schemas.openxmlformats.org/officeDocument/2006/relationships/tags" Target="../tags/tag63.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6.xml"/><Relationship Id="rId7" Type="http://schemas.openxmlformats.org/officeDocument/2006/relationships/slideMaster" Target="../slideMasters/slideMaster1.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1.xml"/><Relationship Id="rId5" Type="http://schemas.openxmlformats.org/officeDocument/2006/relationships/tags" Target="../tags/tag74.xml"/><Relationship Id="rId4" Type="http://schemas.openxmlformats.org/officeDocument/2006/relationships/tags" Target="../tags/tag73.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slideMaster" Target="../slideMasters/slideMaster1.xml"/><Relationship Id="rId4" Type="http://schemas.openxmlformats.org/officeDocument/2006/relationships/tags" Target="../tags/tag78.xml"/><Relationship Id="rId9" Type="http://schemas.openxmlformats.org/officeDocument/2006/relationships/tags" Target="../tags/tag8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7.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5.xml"/><Relationship Id="rId3" Type="http://schemas.openxmlformats.org/officeDocument/2006/relationships/tags" Target="../tags/tag110.xml"/><Relationship Id="rId7" Type="http://schemas.openxmlformats.org/officeDocument/2006/relationships/tags" Target="../tags/tag114.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slideMaster" Target="../slideMasters/slideMaster1.xml"/><Relationship Id="rId5" Type="http://schemas.openxmlformats.org/officeDocument/2006/relationships/tags" Target="../tags/tag112.xml"/><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25.xml"/><Relationship Id="rId3" Type="http://schemas.openxmlformats.org/officeDocument/2006/relationships/tags" Target="../tags/tag120.xml"/><Relationship Id="rId7" Type="http://schemas.openxmlformats.org/officeDocument/2006/relationships/tags" Target="../tags/tag124.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5" Type="http://schemas.openxmlformats.org/officeDocument/2006/relationships/tags" Target="../tags/tag122.xml"/><Relationship Id="rId10" Type="http://schemas.openxmlformats.org/officeDocument/2006/relationships/slideMaster" Target="../slideMasters/slideMaster1.xml"/><Relationship Id="rId4" Type="http://schemas.openxmlformats.org/officeDocument/2006/relationships/tags" Target="../tags/tag121.xml"/><Relationship Id="rId9" Type="http://schemas.openxmlformats.org/officeDocument/2006/relationships/tags" Target="../tags/tag1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png"/><Relationship Id="rId5" Type="http://schemas.openxmlformats.org/officeDocument/2006/relationships/tags" Target="../tags/tag22.xml"/><Relationship Id="rId10" Type="http://schemas.openxmlformats.org/officeDocument/2006/relationships/slideMaster" Target="../slideMasters/slideMaster1.xml"/><Relationship Id="rId4" Type="http://schemas.openxmlformats.org/officeDocument/2006/relationships/tags" Target="../tags/tag21.xml"/><Relationship Id="rId9" Type="http://schemas.openxmlformats.org/officeDocument/2006/relationships/tags" Target="../tags/tag26.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19050" y="2928620"/>
            <a:ext cx="8934450" cy="2809875"/>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2020/2/12</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3" name="副标题 2"/>
          <p:cNvSpPr>
            <a:spLocks noGrp="1"/>
          </p:cNvSpPr>
          <p:nvPr>
            <p:ph type="subTitle" idx="1" hasCustomPrompt="1"/>
            <p:custDataLst>
              <p:tags r:id="rId5"/>
            </p:custDataLst>
          </p:nvPr>
        </p:nvSpPr>
        <p:spPr>
          <a:xfrm>
            <a:off x="190911" y="4425022"/>
            <a:ext cx="6491968" cy="899167"/>
          </a:xfrm>
        </p:spPr>
        <p:txBody>
          <a:bodyPr lIns="90000" tIns="0" rIns="90000" bIns="46800">
            <a:normAutofit/>
          </a:bodyPr>
          <a:lstStyle>
            <a:lvl1pPr marL="0" indent="0" algn="l" eaLnBrk="1" fontAlgn="auto" latinLnBrk="0" hangingPunct="1">
              <a:lnSpc>
                <a:spcPct val="100000"/>
              </a:lnSpc>
              <a:spcBef>
                <a:spcPts val="1800"/>
              </a:spcBef>
              <a:buNone/>
              <a:defRPr sz="1800"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2" name="标题 1"/>
          <p:cNvSpPr>
            <a:spLocks noGrp="1"/>
          </p:cNvSpPr>
          <p:nvPr>
            <p:ph type="ctrTitle" hasCustomPrompt="1"/>
            <p:custDataLst>
              <p:tags r:id="rId6"/>
            </p:custDataLst>
          </p:nvPr>
        </p:nvSpPr>
        <p:spPr>
          <a:xfrm>
            <a:off x="190911" y="3447143"/>
            <a:ext cx="6491968" cy="899167"/>
          </a:xfrm>
        </p:spPr>
        <p:txBody>
          <a:bodyPr lIns="90000" tIns="46800" rIns="90000" bIns="0" anchor="b" anchorCtr="0">
            <a:normAutofit/>
          </a:bodyPr>
          <a:lstStyle>
            <a:lvl1pPr algn="l">
              <a:defRPr sz="5400" spc="600" baseline="0">
                <a:solidFill>
                  <a:schemeClr val="bg1"/>
                </a:solidFill>
                <a:ea typeface="汉仪旗黑-85S" panose="00020600040101010101" pitchFamily="18" charset="-122"/>
              </a:defRPr>
            </a:lvl1pPr>
          </a:lstStyle>
          <a:p>
            <a:r>
              <a:rPr lang="zh-CN" altLang="en-US" dirty="0"/>
              <a:t>单击此处编辑标题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19050" y="2928620"/>
            <a:ext cx="8934450" cy="2809875"/>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281952" y="3419147"/>
            <a:ext cx="6595580" cy="899167"/>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54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单击此处编辑标题</a:t>
            </a:r>
          </a:p>
        </p:txBody>
      </p:sp>
      <p:sp>
        <p:nvSpPr>
          <p:cNvPr id="12" name="文本占位符 11"/>
          <p:cNvSpPr>
            <a:spLocks noGrp="1"/>
          </p:cNvSpPr>
          <p:nvPr>
            <p:ph type="body" sz="quarter" idx="13" hasCustomPrompt="1"/>
            <p:custDataLst>
              <p:tags r:id="rId6"/>
            </p:custDataLst>
          </p:nvPr>
        </p:nvSpPr>
        <p:spPr>
          <a:xfrm>
            <a:off x="261834" y="4473122"/>
            <a:ext cx="6615698" cy="899167"/>
          </a:xfrm>
        </p:spPr>
        <p:txBody>
          <a:bodyPr lIns="90000" rIns="90000" bIns="46800">
            <a:normAutofit/>
          </a:bodyPr>
          <a:lstStyle>
            <a:lvl1pPr marL="0" indent="0" algn="l">
              <a:buNone/>
              <a:defRPr sz="2000">
                <a:solidFill>
                  <a:schemeClr val="bg1"/>
                </a:solidFill>
              </a:defRPr>
            </a:lvl1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6" name="矩形 5"/>
          <p:cNvSpPr/>
          <p:nvPr userDrawn="1">
            <p:custDataLst>
              <p:tags r:id="rId5"/>
            </p:custDataLst>
          </p:nvPr>
        </p:nvSpPr>
        <p:spPr>
          <a:xfrm>
            <a:off x="11367750" y="6000750"/>
            <a:ext cx="428625" cy="857250"/>
          </a:xfrm>
          <a:prstGeom prst="rect">
            <a:avLst/>
          </a:prstGeom>
          <a:gradFill>
            <a:gsLst>
              <a:gs pos="100000">
                <a:schemeClr val="bg1">
                  <a:lumMod val="5000"/>
                  <a:lumOff val="95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grpSp>
        <p:nvGrpSpPr>
          <p:cNvPr id="6" name="组合 5"/>
          <p:cNvGrpSpPr/>
          <p:nvPr userDrawn="1">
            <p:custDataLst>
              <p:tags r:id="rId7"/>
            </p:custDataLst>
          </p:nvPr>
        </p:nvGrpSpPr>
        <p:grpSpPr>
          <a:xfrm>
            <a:off x="413999" y="0"/>
            <a:ext cx="11382375" cy="6858000"/>
            <a:chOff x="413999" y="0"/>
            <a:chExt cx="11382375" cy="6858000"/>
          </a:xfrm>
        </p:grpSpPr>
        <p:sp>
          <p:nvSpPr>
            <p:cNvPr id="14" name="矩形 13"/>
            <p:cNvSpPr/>
            <p:nvPr userDrawn="1">
              <p:custDataLst>
                <p:tags r:id="rId8"/>
              </p:custDataLst>
            </p:nvPr>
          </p:nvSpPr>
          <p:spPr>
            <a:xfrm>
              <a:off x="11367749" y="6000750"/>
              <a:ext cx="428625" cy="857250"/>
            </a:xfrm>
            <a:prstGeom prst="rect">
              <a:avLst/>
            </a:prstGeom>
            <a:gradFill>
              <a:gsLst>
                <a:gs pos="100000">
                  <a:schemeClr val="bg1">
                    <a:lumMod val="5000"/>
                    <a:lumOff val="95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9"/>
              </p:custDataLst>
            </p:nvPr>
          </p:nvSpPr>
          <p:spPr>
            <a:xfrm>
              <a:off x="413999" y="0"/>
              <a:ext cx="428625" cy="857250"/>
            </a:xfrm>
            <a:prstGeom prst="rect">
              <a:avLst/>
            </a:prstGeom>
            <a:gradFill>
              <a:gsLst>
                <a:gs pos="100000">
                  <a:schemeClr val="bg1">
                    <a:lumMod val="5000"/>
                    <a:lumOff val="95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11" name="矩形 10"/>
          <p:cNvSpPr/>
          <p:nvPr userDrawn="1">
            <p:custDataLst>
              <p:tags r:id="rId2"/>
            </p:custDataLst>
          </p:nvPr>
        </p:nvSpPr>
        <p:spPr>
          <a:xfrm>
            <a:off x="451117" y="7208"/>
            <a:ext cx="428625" cy="857250"/>
          </a:xfrm>
          <a:prstGeom prst="rect">
            <a:avLst/>
          </a:prstGeom>
          <a:gradFill>
            <a:gsLst>
              <a:gs pos="100000">
                <a:schemeClr val="bg1">
                  <a:lumMod val="5000"/>
                  <a:lumOff val="95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2" name="矩形 11"/>
          <p:cNvSpPr/>
          <p:nvPr userDrawn="1">
            <p:custDataLst>
              <p:tags r:id="rId2"/>
            </p:custDataLst>
          </p:nvPr>
        </p:nvSpPr>
        <p:spPr>
          <a:xfrm>
            <a:off x="11569436" y="100575"/>
            <a:ext cx="428625" cy="857250"/>
          </a:xfrm>
          <a:prstGeom prst="rect">
            <a:avLst/>
          </a:prstGeom>
          <a:gradFill>
            <a:gsLst>
              <a:gs pos="100000">
                <a:schemeClr val="bg1">
                  <a:lumMod val="5000"/>
                  <a:lumOff val="95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1" name="矩形 10"/>
          <p:cNvSpPr/>
          <p:nvPr userDrawn="1">
            <p:custDataLst>
              <p:tags r:id="rId2"/>
            </p:custDataLst>
          </p:nvPr>
        </p:nvSpPr>
        <p:spPr>
          <a:xfrm>
            <a:off x="11367750" y="6000750"/>
            <a:ext cx="428625" cy="857250"/>
          </a:xfrm>
          <a:prstGeom prst="rect">
            <a:avLst/>
          </a:prstGeom>
          <a:gradFill>
            <a:gsLst>
              <a:gs pos="100000">
                <a:schemeClr val="bg1">
                  <a:lumMod val="5000"/>
                  <a:lumOff val="95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11367750" y="6000750"/>
            <a:ext cx="428625" cy="857250"/>
          </a:xfrm>
          <a:prstGeom prst="rect">
            <a:avLst/>
          </a:prstGeom>
          <a:gradFill>
            <a:gsLst>
              <a:gs pos="100000">
                <a:schemeClr val="bg1">
                  <a:lumMod val="5000"/>
                  <a:lumOff val="95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2"/>
            </p:custDataLst>
          </p:nvPr>
        </p:nvGrpSpPr>
        <p:grpSpPr>
          <a:xfrm>
            <a:off x="323053" y="0"/>
            <a:ext cx="11549633" cy="6858000"/>
            <a:chOff x="323053" y="0"/>
            <a:chExt cx="11549633" cy="6858000"/>
          </a:xfrm>
        </p:grpSpPr>
        <p:sp>
          <p:nvSpPr>
            <p:cNvPr id="8" name="矩形 7"/>
            <p:cNvSpPr/>
            <p:nvPr userDrawn="1">
              <p:custDataLst>
                <p:tags r:id="rId8"/>
              </p:custDataLst>
            </p:nvPr>
          </p:nvSpPr>
          <p:spPr>
            <a:xfrm>
              <a:off x="11049111" y="5384800"/>
              <a:ext cx="823575" cy="1473200"/>
            </a:xfrm>
            <a:prstGeom prst="rect">
              <a:avLst/>
            </a:prstGeom>
            <a:gradFill>
              <a:gsLst>
                <a:gs pos="100000">
                  <a:schemeClr val="accent1">
                    <a:lumMod val="20000"/>
                    <a:lumOff val="80000"/>
                    <a:alpha val="49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custDataLst>
                <p:tags r:id="rId9"/>
              </p:custDataLst>
            </p:nvPr>
          </p:nvSpPr>
          <p:spPr>
            <a:xfrm>
              <a:off x="323053" y="0"/>
              <a:ext cx="823575" cy="1473200"/>
            </a:xfrm>
            <a:prstGeom prst="rect">
              <a:avLst/>
            </a:prstGeom>
            <a:gradFill>
              <a:gsLst>
                <a:gs pos="100000">
                  <a:schemeClr val="accent1">
                    <a:lumMod val="20000"/>
                    <a:lumOff val="80000"/>
                    <a:alpha val="48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3"/>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noProof="1" smtClean="0">
                <a:sym typeface="+mn-ea"/>
              </a:rPr>
              <a:t>Click here to edit the master title style</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7160E05-4BFA-44F2-8362-47FF48A76B03}" type="slidenum">
              <a:rPr lang="zh-CN" altLang="en-US"/>
              <a:pPr>
                <a:defRPr/>
              </a:pPr>
              <a:t>‹#›</a:t>
            </a:fld>
            <a:endParaRPr lang="zh-CN" altLang="en-US"/>
          </a:p>
        </p:txBody>
      </p:sp>
    </p:spTree>
    <p:extLst>
      <p:ext uri="{BB962C8B-B14F-4D97-AF65-F5344CB8AC3E}">
        <p14:creationId xmlns:p14="http://schemas.microsoft.com/office/powerpoint/2010/main" val="138200378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2020/2/12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noProof="1" smtClean="0">
                <a:sym typeface="+mn-ea"/>
              </a:rPr>
              <a:t>Click here to edit the master title style</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64D9CDE-F457-4686-B1B8-77B737A9B044}" type="slidenum">
              <a:rPr lang="zh-CN" altLang="en-US"/>
              <a:pPr>
                <a:defRPr/>
              </a:pPr>
              <a:t>‹#›</a:t>
            </a:fld>
            <a:endParaRPr lang="zh-CN" altLang="en-US"/>
          </a:p>
        </p:txBody>
      </p:sp>
    </p:spTree>
    <p:extLst>
      <p:ext uri="{BB962C8B-B14F-4D97-AF65-F5344CB8AC3E}">
        <p14:creationId xmlns:p14="http://schemas.microsoft.com/office/powerpoint/2010/main" val="1017711469"/>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noProof="1" smtClean="0">
                <a:sym typeface="+mn-ea"/>
              </a:rPr>
              <a:t>Click here to edit the master title style</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07705B7-AD07-4ABC-8FB2-9C2DDE25701B}" type="slidenum">
              <a:rPr lang="zh-CN" altLang="en-US"/>
              <a:pPr>
                <a:defRPr/>
              </a:pPr>
              <a:t>‹#›</a:t>
            </a:fld>
            <a:endParaRPr lang="zh-CN" altLang="en-US"/>
          </a:p>
        </p:txBody>
      </p:sp>
    </p:spTree>
    <p:extLst>
      <p:ext uri="{BB962C8B-B14F-4D97-AF65-F5344CB8AC3E}">
        <p14:creationId xmlns:p14="http://schemas.microsoft.com/office/powerpoint/2010/main" val="2005519249"/>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noProof="1" smtClean="0">
                <a:sym typeface="+mn-ea"/>
              </a:rPr>
              <a:t>Click here to edit the master title style</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B700C368-052C-481B-AD91-9FE63239F69E}" type="slidenum">
              <a:rPr lang="zh-CN" altLang="en-US"/>
              <a:pPr>
                <a:defRPr/>
              </a:pPr>
              <a:t>‹#›</a:t>
            </a:fld>
            <a:endParaRPr lang="zh-CN" altLang="en-US"/>
          </a:p>
        </p:txBody>
      </p:sp>
    </p:spTree>
    <p:extLst>
      <p:ext uri="{BB962C8B-B14F-4D97-AF65-F5344CB8AC3E}">
        <p14:creationId xmlns:p14="http://schemas.microsoft.com/office/powerpoint/2010/main" val="50489311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1">
          <a:blip r:embed="rId11"/>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1572260" y="0"/>
            <a:ext cx="3239770" cy="3239770"/>
          </a:xfrm>
          <a:prstGeom prst="rect">
            <a:avLst/>
          </a:prstGeom>
          <a:gradFill>
            <a:gsLst>
              <a:gs pos="0">
                <a:schemeClr val="accent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4" name="日期占位符 3"/>
          <p:cNvSpPr>
            <a:spLocks noGrp="1"/>
          </p:cNvSpPr>
          <p:nvPr>
            <p:ph type="dt" sz="half" idx="10"/>
            <p:custDataLst>
              <p:tags r:id="rId2"/>
            </p:custDataLst>
          </p:nvPr>
        </p:nvSpPr>
        <p:spPr/>
        <p:txBody>
          <a:bodyPr/>
          <a:lstStyle/>
          <a:p>
            <a:fld id="{760FBDFE-C587-4B4C-A407-44438C67B59E}" type="datetimeFigureOut">
              <a:rPr lang="zh-CN" altLang="en-US" smtClean="0"/>
              <a:t>2020/2/12</a:t>
            </a:fld>
            <a:endParaRPr lang="zh-CN" altLang="en-US"/>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1031265" y="3925430"/>
            <a:ext cx="4320000" cy="901448"/>
          </a:xfrm>
        </p:spPr>
        <p:txBody>
          <a:bodyPr lIns="90000" tIns="46800" rIns="90000" bIns="46800" anchor="ctr" anchorCtr="0">
            <a:normAutofit/>
          </a:bodyPr>
          <a:lstStyle>
            <a:lvl1pPr algn="ctr">
              <a:defRPr sz="48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文本占位符 2"/>
          <p:cNvSpPr>
            <a:spLocks noGrp="1"/>
          </p:cNvSpPr>
          <p:nvPr>
            <p:ph type="body" idx="1" hasCustomPrompt="1"/>
            <p:custDataLst>
              <p:tags r:id="rId6"/>
            </p:custDataLst>
          </p:nvPr>
        </p:nvSpPr>
        <p:spPr>
          <a:xfrm>
            <a:off x="1031259" y="4896769"/>
            <a:ext cx="2124000" cy="432000"/>
          </a:xfrm>
        </p:spPr>
        <p:txBody>
          <a:bodyPr lIns="90000" tIns="46800" rIns="90000" bIns="46800" anchor="ctr" anchorCtr="0">
            <a:normAutofit/>
          </a:bodyPr>
          <a:lstStyle>
            <a:lvl1pPr marL="0" indent="0" algn="r" eaLnBrk="1" fontAlgn="auto" latinLnBrk="0" hangingPunct="1">
              <a:buNone/>
              <a:defRPr kumimoji="0" lang="zh-CN" altLang="en-US" sz="1600" b="0" i="0" u="none" strike="noStrike" kern="1200" cap="none" spc="150" normalizeH="0" baseline="0" noProof="1">
                <a:solidFill>
                  <a:schemeClr val="tx1">
                    <a:lumMod val="65000"/>
                    <a:lumOff val="35000"/>
                  </a:schemeClr>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sp>
        <p:nvSpPr>
          <p:cNvPr id="21" name="文本占位符 20"/>
          <p:cNvSpPr>
            <a:spLocks noGrp="1"/>
          </p:cNvSpPr>
          <p:nvPr>
            <p:ph type="body" sz="quarter" idx="13" hasCustomPrompt="1"/>
            <p:custDataLst>
              <p:tags r:id="rId7"/>
            </p:custDataLst>
          </p:nvPr>
        </p:nvSpPr>
        <p:spPr>
          <a:xfrm>
            <a:off x="3225128" y="4896769"/>
            <a:ext cx="2124000" cy="432000"/>
          </a:xfrm>
        </p:spPr>
        <p:txBody>
          <a:bodyPr lIns="90000" tIns="46800" rIns="90000" bIns="46800" anchor="ctr" anchorCtr="0">
            <a:normAutofit/>
          </a:bodyPr>
          <a:lstStyle>
            <a:lvl1pPr marL="0" indent="0" algn="l">
              <a:buNone/>
              <a:defRPr>
                <a:solidFill>
                  <a:schemeClr val="tx1">
                    <a:lumMod val="65000"/>
                    <a:lumOff val="35000"/>
                  </a:schemeClr>
                </a:solidFill>
              </a:defRPr>
            </a:lvl1pPr>
          </a:lstStyle>
          <a:p>
            <a:pPr lvl="0"/>
            <a:r>
              <a:rPr lang="zh-CN" altLang="en-US" dirty="0"/>
              <a:t>编辑文本</a:t>
            </a:r>
          </a:p>
        </p:txBody>
      </p:sp>
      <p:sp>
        <p:nvSpPr>
          <p:cNvPr id="23" name="文本占位符 22"/>
          <p:cNvSpPr>
            <a:spLocks noGrp="1"/>
          </p:cNvSpPr>
          <p:nvPr>
            <p:ph type="body" sz="quarter" idx="14" hasCustomPrompt="1"/>
            <p:custDataLst>
              <p:tags r:id="rId8"/>
            </p:custDataLst>
          </p:nvPr>
        </p:nvSpPr>
        <p:spPr>
          <a:xfrm>
            <a:off x="3225128" y="5400836"/>
            <a:ext cx="2124000" cy="432000"/>
          </a:xfrm>
        </p:spPr>
        <p:txBody>
          <a:bodyPr lIns="90000" tIns="46800" rIns="90000" bIns="46800" anchor="ctr" anchorCtr="0">
            <a:normAutofit/>
          </a:bodyPr>
          <a:lstStyle>
            <a:lvl1pPr marL="0" indent="0" algn="l">
              <a:buNone/>
              <a:defRPr>
                <a:solidFill>
                  <a:schemeClr val="tx1">
                    <a:lumMod val="65000"/>
                    <a:lumOff val="35000"/>
                  </a:schemeClr>
                </a:solidFill>
              </a:defRPr>
            </a:lvl1pPr>
          </a:lstStyle>
          <a:p>
            <a:pPr lvl="0"/>
            <a:r>
              <a:rPr lang="zh-CN" altLang="en-US" dirty="0"/>
              <a:t>编辑文本</a:t>
            </a:r>
          </a:p>
        </p:txBody>
      </p:sp>
      <p:sp>
        <p:nvSpPr>
          <p:cNvPr id="25" name="文本占位符 24"/>
          <p:cNvSpPr>
            <a:spLocks noGrp="1"/>
          </p:cNvSpPr>
          <p:nvPr>
            <p:ph type="body" sz="quarter" idx="15" hasCustomPrompt="1"/>
            <p:custDataLst>
              <p:tags r:id="rId9"/>
            </p:custDataLst>
          </p:nvPr>
        </p:nvSpPr>
        <p:spPr>
          <a:xfrm>
            <a:off x="1031259" y="5400836"/>
            <a:ext cx="2124000" cy="432000"/>
          </a:xfrm>
        </p:spPr>
        <p:txBody>
          <a:bodyPr lIns="90000" tIns="46800" rIns="90000" bIns="46800" anchor="ctr" anchorCtr="0">
            <a:normAutofit/>
          </a:bodyPr>
          <a:lstStyle>
            <a:lvl1pPr marL="0" indent="0" algn="r">
              <a:buNone/>
              <a:defRPr>
                <a:solidFill>
                  <a:schemeClr val="tx1">
                    <a:lumMod val="65000"/>
                    <a:lumOff val="35000"/>
                  </a:schemeClr>
                </a:solidFill>
              </a:defRPr>
            </a:lvl1pPr>
            <a:lvl3pPr marL="914400" indent="0">
              <a:buNone/>
              <a:defRPr/>
            </a:lvl3pPr>
          </a:lstStyle>
          <a:p>
            <a:pPr lvl="0"/>
            <a:r>
              <a:rPr lang="zh-CN" altLang="en-US" dirty="0"/>
              <a:t>编辑文本</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2020/2/12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2020/2/12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382108" y="0"/>
            <a:ext cx="823575" cy="1473200"/>
          </a:xfrm>
          <a:prstGeom prst="rect">
            <a:avLst/>
          </a:prstGeom>
          <a:gradFill>
            <a:gsLst>
              <a:gs pos="100000">
                <a:schemeClr val="accent2">
                  <a:lumMod val="20000"/>
                  <a:lumOff val="80000"/>
                  <a:alpha val="86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2020/2/12</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2020/2/12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2020/2/12</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2020/2/12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4"/>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5"/>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6"/>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2020/2/12</a:t>
            </a:fld>
            <a:endParaRPr lang="zh-CN" altLang="en-US"/>
          </a:p>
        </p:txBody>
      </p:sp>
      <p:sp>
        <p:nvSpPr>
          <p:cNvPr id="5" name="页脚占位符 4"/>
          <p:cNvSpPr>
            <a:spLocks noGrp="1"/>
          </p:cNvSpPr>
          <p:nvPr>
            <p:ph type="ftr" sz="quarter" idx="3"/>
            <p:custDataLst>
              <p:tags r:id="rId27"/>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8"/>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image" Target="../media/image11.png"/><Relationship Id="rId3" Type="http://schemas.openxmlformats.org/officeDocument/2006/relationships/tags" Target="../tags/tag193.xml"/><Relationship Id="rId21" Type="http://schemas.openxmlformats.org/officeDocument/2006/relationships/image" Target="../media/image14.jpeg"/><Relationship Id="rId7" Type="http://schemas.openxmlformats.org/officeDocument/2006/relationships/tags" Target="../tags/tag197.xml"/><Relationship Id="rId12" Type="http://schemas.openxmlformats.org/officeDocument/2006/relationships/image" Target="../media/image10.png"/><Relationship Id="rId2" Type="http://schemas.openxmlformats.org/officeDocument/2006/relationships/tags" Target="../tags/tag192.xml"/><Relationship Id="rId20" Type="http://schemas.openxmlformats.org/officeDocument/2006/relationships/image" Target="../media/image13.png"/><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notesSlide" Target="../notesSlides/notesSlide6.xml"/><Relationship Id="rId5" Type="http://schemas.openxmlformats.org/officeDocument/2006/relationships/tags" Target="../tags/tag195.xml"/><Relationship Id="rId10" Type="http://schemas.openxmlformats.org/officeDocument/2006/relationships/slideLayout" Target="../slideLayouts/slideLayout7.xml"/><Relationship Id="rId19" Type="http://schemas.openxmlformats.org/officeDocument/2006/relationships/image" Target="../media/image4.svg"/><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image" Target="../media/image12.png"/><Relationship Id="rId22"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image" Target="../media/image17.jpe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notesSlide" Target="../notesSlides/notesSlide7.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slideLayout" Target="../slideLayouts/slideLayout7.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tags" Target="../tags/tag139.xml"/><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tags" Target="../tags/tag138.xml"/><Relationship Id="rId2" Type="http://schemas.openxmlformats.org/officeDocument/2006/relationships/tags" Target="../tags/tag128.xml"/><Relationship Id="rId16" Type="http://schemas.openxmlformats.org/officeDocument/2006/relationships/notesSlide" Target="../notesSlides/notesSlide2.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5" Type="http://schemas.openxmlformats.org/officeDocument/2006/relationships/tags" Target="../tags/tag131.xml"/><Relationship Id="rId15" Type="http://schemas.openxmlformats.org/officeDocument/2006/relationships/slideLayout" Target="../slideLayouts/slideLayout6.xml"/><Relationship Id="rId10" Type="http://schemas.openxmlformats.org/officeDocument/2006/relationships/tags" Target="../tags/tag136.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tags" Target="../tags/tag14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26" Type="http://schemas.openxmlformats.org/officeDocument/2006/relationships/tags" Target="../tags/tag166.xml"/><Relationship Id="rId39" Type="http://schemas.openxmlformats.org/officeDocument/2006/relationships/tags" Target="../tags/tag179.xml"/><Relationship Id="rId3" Type="http://schemas.openxmlformats.org/officeDocument/2006/relationships/tags" Target="../tags/tag143.xml"/><Relationship Id="rId21" Type="http://schemas.openxmlformats.org/officeDocument/2006/relationships/tags" Target="../tags/tag161.xml"/><Relationship Id="rId34" Type="http://schemas.openxmlformats.org/officeDocument/2006/relationships/tags" Target="../tags/tag174.xml"/><Relationship Id="rId42" Type="http://schemas.openxmlformats.org/officeDocument/2006/relationships/tags" Target="../tags/tag182.xml"/><Relationship Id="rId47" Type="http://schemas.openxmlformats.org/officeDocument/2006/relationships/notesSlide" Target="../notesSlides/notesSlide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5" Type="http://schemas.openxmlformats.org/officeDocument/2006/relationships/tags" Target="../tags/tag165.xml"/><Relationship Id="rId33" Type="http://schemas.openxmlformats.org/officeDocument/2006/relationships/tags" Target="../tags/tag173.xml"/><Relationship Id="rId38" Type="http://schemas.openxmlformats.org/officeDocument/2006/relationships/tags" Target="../tags/tag178.xml"/><Relationship Id="rId46" Type="http://schemas.openxmlformats.org/officeDocument/2006/relationships/slideLayout" Target="../slideLayouts/slideLayout7.xml"/><Relationship Id="rId2" Type="http://schemas.openxmlformats.org/officeDocument/2006/relationships/tags" Target="../tags/tag142.xml"/><Relationship Id="rId16" Type="http://schemas.openxmlformats.org/officeDocument/2006/relationships/tags" Target="../tags/tag156.xml"/><Relationship Id="rId20" Type="http://schemas.openxmlformats.org/officeDocument/2006/relationships/tags" Target="../tags/tag160.xml"/><Relationship Id="rId29" Type="http://schemas.openxmlformats.org/officeDocument/2006/relationships/tags" Target="../tags/tag169.xml"/><Relationship Id="rId41" Type="http://schemas.openxmlformats.org/officeDocument/2006/relationships/tags" Target="../tags/tag181.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24" Type="http://schemas.openxmlformats.org/officeDocument/2006/relationships/tags" Target="../tags/tag164.xml"/><Relationship Id="rId32" Type="http://schemas.openxmlformats.org/officeDocument/2006/relationships/tags" Target="../tags/tag172.xml"/><Relationship Id="rId37" Type="http://schemas.openxmlformats.org/officeDocument/2006/relationships/tags" Target="../tags/tag177.xml"/><Relationship Id="rId40" Type="http://schemas.openxmlformats.org/officeDocument/2006/relationships/tags" Target="../tags/tag180.xml"/><Relationship Id="rId45" Type="http://schemas.openxmlformats.org/officeDocument/2006/relationships/tags" Target="../tags/tag185.xml"/><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tags" Target="../tags/tag163.xml"/><Relationship Id="rId28" Type="http://schemas.openxmlformats.org/officeDocument/2006/relationships/tags" Target="../tags/tag168.xml"/><Relationship Id="rId36" Type="http://schemas.openxmlformats.org/officeDocument/2006/relationships/tags" Target="../tags/tag176.xml"/><Relationship Id="rId10" Type="http://schemas.openxmlformats.org/officeDocument/2006/relationships/tags" Target="../tags/tag150.xml"/><Relationship Id="rId19" Type="http://schemas.openxmlformats.org/officeDocument/2006/relationships/tags" Target="../tags/tag159.xml"/><Relationship Id="rId31" Type="http://schemas.openxmlformats.org/officeDocument/2006/relationships/tags" Target="../tags/tag171.xml"/><Relationship Id="rId44" Type="http://schemas.openxmlformats.org/officeDocument/2006/relationships/tags" Target="../tags/tag184.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tags" Target="../tags/tag162.xml"/><Relationship Id="rId27" Type="http://schemas.openxmlformats.org/officeDocument/2006/relationships/tags" Target="../tags/tag167.xml"/><Relationship Id="rId30" Type="http://schemas.openxmlformats.org/officeDocument/2006/relationships/tags" Target="../tags/tag170.xml"/><Relationship Id="rId35" Type="http://schemas.openxmlformats.org/officeDocument/2006/relationships/tags" Target="../tags/tag175.xml"/><Relationship Id="rId43" Type="http://schemas.openxmlformats.org/officeDocument/2006/relationships/tags" Target="../tags/tag18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88.xml"/><Relationship Id="rId7" Type="http://schemas.openxmlformats.org/officeDocument/2006/relationships/notesSlide" Target="../notesSlides/notesSlide4.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slideLayout" Target="../slideLayouts/slideLayout7.xml"/><Relationship Id="rId5" Type="http://schemas.openxmlformats.org/officeDocument/2006/relationships/tags" Target="../tags/tag190.xml"/><Relationship Id="rId4" Type="http://schemas.openxmlformats.org/officeDocument/2006/relationships/tags" Target="../tags/tag189.xml"/><Relationship Id="rId9"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
          <p:cNvPicPr>
            <a:picLocks noChangeAspect="1" noChangeArrowheads="1"/>
          </p:cNvPicPr>
          <p:nvPr/>
        </p:nvPicPr>
        <p:blipFill>
          <a:blip r:embed="rId3">
            <a:extLst>
              <a:ext uri="{28A0092B-C50C-407E-A947-70E740481C1C}">
                <a14:useLocalDpi xmlns:a14="http://schemas.microsoft.com/office/drawing/2010/main" val="0"/>
              </a:ext>
            </a:extLst>
          </a:blip>
          <a:srcRect t="7426" b="7175"/>
          <a:stretch>
            <a:fillRect/>
          </a:stretch>
        </p:blipFill>
        <p:spPr bwMode="auto">
          <a:xfrm>
            <a:off x="-9525" y="-14288"/>
            <a:ext cx="12201525"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任意多边形 17"/>
          <p:cNvSpPr/>
          <p:nvPr/>
        </p:nvSpPr>
        <p:spPr>
          <a:xfrm rot="16200000">
            <a:off x="3495674" y="-262703"/>
            <a:ext cx="5191125" cy="5997575"/>
          </a:xfrm>
          <a:custGeom>
            <a:avLst/>
            <a:gdLst>
              <a:gd name="connsiteX0" fmla="*/ 5190972 w 5190972"/>
              <a:gd name="connsiteY0" fmla="*/ 0 h 5997386"/>
              <a:gd name="connsiteX1" fmla="*/ 5190972 w 5190972"/>
              <a:gd name="connsiteY1" fmla="*/ 5997386 h 5997386"/>
              <a:gd name="connsiteX2" fmla="*/ 1499347 w 5190972"/>
              <a:gd name="connsiteY2" fmla="*/ 5997386 h 5997386"/>
              <a:gd name="connsiteX3" fmla="*/ 0 w 5190972"/>
              <a:gd name="connsiteY3" fmla="*/ 2998693 h 5997386"/>
              <a:gd name="connsiteX4" fmla="*/ 1499347 w 5190972"/>
              <a:gd name="connsiteY4" fmla="*/ 0 h 5997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972" h="5997386">
                <a:moveTo>
                  <a:pt x="5190972" y="0"/>
                </a:moveTo>
                <a:lnTo>
                  <a:pt x="5190972" y="5997386"/>
                </a:lnTo>
                <a:lnTo>
                  <a:pt x="1499347" y="5997386"/>
                </a:lnTo>
                <a:lnTo>
                  <a:pt x="0" y="2998693"/>
                </a:lnTo>
                <a:lnTo>
                  <a:pt x="1499347" y="0"/>
                </a:lnTo>
                <a:close/>
              </a:path>
            </a:pathLst>
          </a:custGeom>
          <a:solidFill>
            <a:srgbClr val="60E0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altLang="zh-CN">
              <a:solidFill>
                <a:srgbClr val="FFFFFF"/>
              </a:solidFill>
              <a:latin typeface="Microsoft YaHei" panose="020B0503020204020204" pitchFamily="34" charset="-122"/>
              <a:ea typeface="Microsoft YaHei" panose="020B0503020204020204" pitchFamily="34" charset="-122"/>
            </a:endParaRPr>
          </a:p>
        </p:txBody>
      </p:sp>
      <p:sp>
        <p:nvSpPr>
          <p:cNvPr id="4099" name="Rectangle 5"/>
          <p:cNvSpPr>
            <a:spLocks noChangeArrowheads="1"/>
          </p:cNvSpPr>
          <p:nvPr/>
        </p:nvSpPr>
        <p:spPr bwMode="auto">
          <a:xfrm>
            <a:off x="3314698" y="2646516"/>
            <a:ext cx="53201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en-US" sz="1600" dirty="0">
                <a:solidFill>
                  <a:schemeClr val="tx2">
                    <a:lumMod val="25000"/>
                  </a:schemeClr>
                </a:solidFill>
              </a:rPr>
              <a:t>Java is the name for both the programming language that can be used for developing complex web applications and for the software platform that used this programming language as its most important component. It shouldn’t be confused with JavaScript.</a:t>
            </a:r>
            <a:endParaRPr lang="zh-CN" altLang="zh-CN" sz="1600" dirty="0">
              <a:solidFill>
                <a:schemeClr val="tx2">
                  <a:lumMod val="25000"/>
                </a:schemeClr>
              </a:solidFill>
              <a:latin typeface="Microsoft YaHei" panose="020B0503020204020204" pitchFamily="34" charset="-122"/>
              <a:ea typeface="Microsoft YaHei" panose="020B0503020204020204" pitchFamily="34" charset="-122"/>
            </a:endParaRPr>
          </a:p>
        </p:txBody>
      </p:sp>
      <p:sp>
        <p:nvSpPr>
          <p:cNvPr id="4100" name="TextBox 6"/>
          <p:cNvSpPr txBox="1">
            <a:spLocks noChangeArrowheads="1"/>
          </p:cNvSpPr>
          <p:nvPr/>
        </p:nvSpPr>
        <p:spPr bwMode="auto">
          <a:xfrm>
            <a:off x="1658938" y="-457200"/>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en-US" altLang="zh-CN">
              <a:solidFill>
                <a:srgbClr val="000000"/>
              </a:solidFill>
              <a:latin typeface="Microsoft YaHei" panose="020B0503020204020204" pitchFamily="34" charset="-122"/>
              <a:ea typeface="Microsoft YaHei" panose="020B0503020204020204" pitchFamily="34" charset="-122"/>
            </a:endParaRPr>
          </a:p>
        </p:txBody>
      </p:sp>
      <p:cxnSp>
        <p:nvCxnSpPr>
          <p:cNvPr id="10" name="Straight Connector 9"/>
          <p:cNvCxnSpPr/>
          <p:nvPr/>
        </p:nvCxnSpPr>
        <p:spPr>
          <a:xfrm>
            <a:off x="5595938" y="2608263"/>
            <a:ext cx="100012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 name="Picture 18" descr="Image result for java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0120" y="419179"/>
            <a:ext cx="3639915" cy="203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754621"/>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14426"/>
            <a:ext cx="12192000" cy="5404973"/>
          </a:xfrm>
          <a:prstGeom prst="rect">
            <a:avLst/>
          </a:prstGeom>
        </p:spPr>
      </p:pic>
      <p:grpSp>
        <p:nvGrpSpPr>
          <p:cNvPr id="3" name="组合 33"/>
          <p:cNvGrpSpPr>
            <a:grpSpLocks/>
          </p:cNvGrpSpPr>
          <p:nvPr/>
        </p:nvGrpSpPr>
        <p:grpSpPr bwMode="auto">
          <a:xfrm>
            <a:off x="300038" y="280988"/>
            <a:ext cx="901700" cy="752475"/>
            <a:chOff x="248154" y="288608"/>
            <a:chExt cx="1192851" cy="994410"/>
          </a:xfrm>
        </p:grpSpPr>
        <p:sp>
          <p:nvSpPr>
            <p:cNvPr id="4" name="等腰三角形 34"/>
            <p:cNvSpPr/>
            <p:nvPr/>
          </p:nvSpPr>
          <p:spPr>
            <a:xfrm rot="5400000">
              <a:off x="515381" y="357395"/>
              <a:ext cx="994410" cy="856837"/>
            </a:xfrm>
            <a:prstGeom prst="triangle">
              <a:avLst/>
            </a:prstGeom>
            <a:solidFill>
              <a:srgbClr val="04A6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5" name="等腰三角形 35"/>
            <p:cNvSpPr/>
            <p:nvPr/>
          </p:nvSpPr>
          <p:spPr>
            <a:xfrm rot="5400000">
              <a:off x="193957" y="449798"/>
              <a:ext cx="780423" cy="672029"/>
            </a:xfrm>
            <a:prstGeom prst="triangle">
              <a:avLst/>
            </a:prstGeom>
            <a:solidFill>
              <a:srgbClr val="60E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6" name="文本框 36"/>
          <p:cNvSpPr txBox="1">
            <a:spLocks noChangeArrowheads="1"/>
          </p:cNvSpPr>
          <p:nvPr/>
        </p:nvSpPr>
        <p:spPr bwMode="auto">
          <a:xfrm>
            <a:off x="1330325" y="427038"/>
            <a:ext cx="3871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400" b="1" dirty="0" smtClean="0">
                <a:solidFill>
                  <a:srgbClr val="262626"/>
                </a:solidFill>
                <a:latin typeface="Microsoft YaHei" panose="020B0503020204020204" pitchFamily="34" charset="-122"/>
                <a:ea typeface="Microsoft YaHei" panose="020B0503020204020204" pitchFamily="34" charset="-122"/>
              </a:rPr>
              <a:t>Java Technologies</a:t>
            </a:r>
            <a:endParaRPr lang="zh-CN" altLang="en-US" sz="2400" b="1" dirty="0">
              <a:solidFill>
                <a:srgbClr val="262626"/>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708379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形 1"/>
          <p:cNvPicPr>
            <a:picLocks noChangeAspect="1"/>
          </p:cNvPicPr>
          <p:nvPr>
            <p:custDataLst>
              <p:tags r:id="rId2"/>
            </p:custDataLst>
          </p:nvPr>
        </p:nvPicPr>
        <p:blipFill>
          <a:blip r:embed="rId12"/>
          <a:stretch>
            <a:fillRect/>
          </a:stretch>
        </p:blipFill>
        <p:spPr>
          <a:xfrm>
            <a:off x="1546406" y="5332507"/>
            <a:ext cx="1504950" cy="723900"/>
          </a:xfrm>
          <a:prstGeom prst="rect">
            <a:avLst/>
          </a:prstGeom>
        </p:spPr>
      </p:pic>
      <p:pic>
        <p:nvPicPr>
          <p:cNvPr id="17" name="图形 2"/>
          <p:cNvPicPr>
            <a:picLocks noChangeAspect="1"/>
          </p:cNvPicPr>
          <p:nvPr>
            <p:custDataLst>
              <p:tags r:id="rId3"/>
            </p:custDataLst>
          </p:nvPr>
        </p:nvPicPr>
        <p:blipFill>
          <a:blip r:embed="rId13"/>
          <a:stretch>
            <a:fillRect/>
          </a:stretch>
        </p:blipFill>
        <p:spPr>
          <a:xfrm>
            <a:off x="5100061" y="5332507"/>
            <a:ext cx="1733550" cy="723900"/>
          </a:xfrm>
          <a:prstGeom prst="rect">
            <a:avLst/>
          </a:prstGeom>
        </p:spPr>
      </p:pic>
      <p:pic>
        <p:nvPicPr>
          <p:cNvPr id="18" name="图形 3"/>
          <p:cNvPicPr>
            <a:picLocks noChangeAspect="1"/>
          </p:cNvPicPr>
          <p:nvPr>
            <p:custDataLst>
              <p:tags r:id="rId4"/>
            </p:custDataLst>
          </p:nvPr>
        </p:nvPicPr>
        <p:blipFill>
          <a:blip r:embed="rId14">
            <a:extLst>
              <a:ext uri="{96DAC541-7B7A-43D3-8B79-37D633B846F1}">
                <asvg:svgBlip xmlns="" xmlns:asvg="http://schemas.microsoft.com/office/drawing/2016/SVG/main" r:embed="rId19"/>
              </a:ext>
            </a:extLst>
          </a:blip>
          <a:stretch>
            <a:fillRect/>
          </a:stretch>
        </p:blipFill>
        <p:spPr>
          <a:xfrm>
            <a:off x="8910911" y="5332507"/>
            <a:ext cx="1695450" cy="723900"/>
          </a:xfrm>
          <a:prstGeom prst="rect">
            <a:avLst/>
          </a:prstGeom>
        </p:spPr>
      </p:pic>
      <p:sp>
        <p:nvSpPr>
          <p:cNvPr id="20" name="MH_Number_1"/>
          <p:cNvSpPr/>
          <p:nvPr>
            <p:custDataLst>
              <p:tags r:id="rId5"/>
            </p:custDataLst>
          </p:nvPr>
        </p:nvSpPr>
        <p:spPr>
          <a:xfrm>
            <a:off x="454025" y="363855"/>
            <a:ext cx="653415" cy="653415"/>
          </a:xfrm>
          <a:prstGeom prst="ellipse">
            <a:avLst/>
          </a:prstGeom>
          <a:solidFill>
            <a:schemeClr val="accent1"/>
          </a:solidFill>
          <a:ln w="28575">
            <a:solidFill>
              <a:schemeClr val="bg1"/>
            </a:solidFill>
          </a:ln>
          <a:effectLst>
            <a:outerShdw blurRad="203200" dist="1143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algn="ctr" defTabSz="866775" fontAlgn="base">
              <a:spcBef>
                <a:spcPct val="0"/>
              </a:spcBef>
              <a:spcAft>
                <a:spcPct val="0"/>
              </a:spcAft>
            </a:pPr>
            <a:endParaRPr lang="zh-CN" altLang="en-US" sz="2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MH_Entry_1"/>
          <p:cNvSpPr/>
          <p:nvPr>
            <p:custDataLst>
              <p:tags r:id="rId6"/>
            </p:custDataLst>
          </p:nvPr>
        </p:nvSpPr>
        <p:spPr>
          <a:xfrm>
            <a:off x="1040660" y="1453576"/>
            <a:ext cx="2914859" cy="3359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90000" bIns="46800" numCol="1" spcCol="0" rtlCol="0" fromWordArt="0" anchor="t" anchorCtr="0" forceAA="0" compatLnSpc="1">
            <a:normAutofit/>
          </a:bodyPr>
          <a:lstStyle/>
          <a:p>
            <a:pPr defTabSz="866775" fontAlgn="base">
              <a:spcBef>
                <a:spcPct val="0"/>
              </a:spcBef>
              <a:spcAft>
                <a:spcPct val="0"/>
              </a:spcAft>
            </a:pPr>
            <a:r>
              <a:rPr lang="en-US" altLang="zh-CN" sz="1600" spc="300" dirty="0" smtClean="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Java Mobile Phones</a:t>
            </a:r>
            <a:endParaRPr lang="en-US" altLang="zh-CN" sz="1600" spc="300" dirty="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MH_Entry_1"/>
          <p:cNvSpPr/>
          <p:nvPr>
            <p:custDataLst>
              <p:tags r:id="rId7"/>
            </p:custDataLst>
          </p:nvPr>
        </p:nvSpPr>
        <p:spPr>
          <a:xfrm>
            <a:off x="1395882" y="235584"/>
            <a:ext cx="6522217" cy="7816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0" numCol="1" spcCol="0" rtlCol="0" fromWordArt="0" anchor="b" anchorCtr="0" forceAA="0" compatLnSpc="1">
            <a:noAutofit/>
          </a:bodyPr>
          <a:lstStyle/>
          <a:p>
            <a:pPr defTabSz="866775" fontAlgn="base">
              <a:spcBef>
                <a:spcPct val="0"/>
              </a:spcBef>
              <a:spcAft>
                <a:spcPct val="0"/>
              </a:spcAft>
            </a:pPr>
            <a:r>
              <a:rPr lang="en-US" altLang="zh-CN" sz="2800" b="1" spc="300" dirty="0" smtClean="0">
                <a:solidFill>
                  <a:schemeClr val="accent1"/>
                </a:solidFill>
                <a:uFillTx/>
                <a:latin typeface="Arial" panose="020B0604020202020204" pitchFamily="34" charset="0"/>
                <a:ea typeface="微软雅黑" panose="020B0503020204020204" pitchFamily="34" charset="-122"/>
                <a:sym typeface="Arial" panose="020B0604020202020204" pitchFamily="34" charset="0"/>
              </a:rPr>
              <a:t>Java Technologies Application</a:t>
            </a:r>
            <a:endParaRPr lang="en-US" altLang="zh-CN" sz="2800" b="1" spc="300" dirty="0">
              <a:solidFill>
                <a:schemeClr val="accent1"/>
              </a:solidFill>
              <a:uFillTx/>
              <a:latin typeface="Arial" panose="020B0604020202020204" pitchFamily="34" charset="0"/>
              <a:ea typeface="微软雅黑" panose="020B0503020204020204" pitchFamily="34" charset="-122"/>
              <a:sym typeface="Arial" panose="020B0604020202020204" pitchFamily="34" charset="0"/>
            </a:endParaRPr>
          </a:p>
        </p:txBody>
      </p:sp>
      <p:pic>
        <p:nvPicPr>
          <p:cNvPr id="3074" name="Picture 2" descr="Image result for java me images phones"/>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732" y="2012617"/>
            <a:ext cx="2781300" cy="28003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java cardsembedded images phones"/>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62032" y="2012617"/>
            <a:ext cx="4561924" cy="2724151"/>
          </a:xfrm>
          <a:prstGeom prst="rect">
            <a:avLst/>
          </a:prstGeom>
          <a:noFill/>
          <a:extLst>
            <a:ext uri="{909E8E84-426E-40DD-AFC4-6F175D3DCCD1}">
              <a14:hiddenFill xmlns:a14="http://schemas.microsoft.com/office/drawing/2010/main">
                <a:solidFill>
                  <a:srgbClr val="FFFFFF"/>
                </a:solidFill>
              </a14:hiddenFill>
            </a:ext>
          </a:extLst>
        </p:spPr>
      </p:pic>
      <p:sp>
        <p:nvSpPr>
          <p:cNvPr id="19" name="MH_Entry_1"/>
          <p:cNvSpPr/>
          <p:nvPr>
            <p:custDataLst>
              <p:tags r:id="rId8"/>
            </p:custDataLst>
          </p:nvPr>
        </p:nvSpPr>
        <p:spPr>
          <a:xfrm>
            <a:off x="4984819" y="1453577"/>
            <a:ext cx="2933281" cy="3359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90000" bIns="46800" numCol="1" spcCol="0" rtlCol="0" fromWordArt="0" anchor="t" anchorCtr="0" forceAA="0" compatLnSpc="1">
            <a:normAutofit/>
          </a:bodyPr>
          <a:lstStyle/>
          <a:p>
            <a:pPr defTabSz="866775" fontAlgn="base">
              <a:spcBef>
                <a:spcPct val="0"/>
              </a:spcBef>
              <a:spcAft>
                <a:spcPct val="0"/>
              </a:spcAft>
            </a:pPr>
            <a:r>
              <a:rPr lang="en-US" altLang="zh-CN" sz="1600" spc="300" dirty="0" smtClean="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Java Secure Cards</a:t>
            </a:r>
            <a:endParaRPr lang="en-US" altLang="zh-CN" sz="1600" spc="300" dirty="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MH_Entry_1"/>
          <p:cNvSpPr/>
          <p:nvPr>
            <p:custDataLst>
              <p:tags r:id="rId9"/>
            </p:custDataLst>
          </p:nvPr>
        </p:nvSpPr>
        <p:spPr>
          <a:xfrm>
            <a:off x="8672166" y="1453578"/>
            <a:ext cx="3098691" cy="3359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90000" bIns="46800" numCol="1" spcCol="0" rtlCol="0" fromWordArt="0" anchor="t" anchorCtr="0" forceAA="0" compatLnSpc="1">
            <a:normAutofit/>
          </a:bodyPr>
          <a:lstStyle/>
          <a:p>
            <a:pPr defTabSz="866775" fontAlgn="base">
              <a:spcBef>
                <a:spcPct val="0"/>
              </a:spcBef>
              <a:spcAft>
                <a:spcPct val="0"/>
              </a:spcAft>
            </a:pPr>
            <a:r>
              <a:rPr lang="en-US" altLang="zh-CN" sz="1600" spc="300" dirty="0" smtClean="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Java IoT Applications</a:t>
            </a:r>
            <a:endParaRPr lang="en-US" altLang="zh-CN" sz="1600" spc="300" dirty="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pic>
        <p:nvPicPr>
          <p:cNvPr id="3080" name="Picture 8" descr="Image result for java embedde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4885" y="2165897"/>
            <a:ext cx="3623552" cy="24175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734" y="301450"/>
            <a:ext cx="8910023" cy="6089301"/>
          </a:xfrm>
          <a:prstGeom prst="rect">
            <a:avLst/>
          </a:prstGeom>
        </p:spPr>
      </p:pic>
    </p:spTree>
    <p:extLst>
      <p:ext uri="{BB962C8B-B14F-4D97-AF65-F5344CB8AC3E}">
        <p14:creationId xmlns:p14="http://schemas.microsoft.com/office/powerpoint/2010/main" val="590172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1" name="组合 28"/>
          <p:cNvGrpSpPr>
            <a:grpSpLocks/>
          </p:cNvGrpSpPr>
          <p:nvPr/>
        </p:nvGrpSpPr>
        <p:grpSpPr bwMode="auto">
          <a:xfrm>
            <a:off x="2393950" y="850900"/>
            <a:ext cx="6205538" cy="5022850"/>
            <a:chOff x="2080305" y="655260"/>
            <a:chExt cx="6971334" cy="5643855"/>
          </a:xfrm>
        </p:grpSpPr>
        <p:grpSp>
          <p:nvGrpSpPr>
            <p:cNvPr id="10242" name="组合 18"/>
            <p:cNvGrpSpPr>
              <a:grpSpLocks/>
            </p:cNvGrpSpPr>
            <p:nvPr/>
          </p:nvGrpSpPr>
          <p:grpSpPr bwMode="auto">
            <a:xfrm>
              <a:off x="2080305" y="655260"/>
              <a:ext cx="6971334" cy="5643855"/>
              <a:chOff x="1691915" y="1468271"/>
              <a:chExt cx="4258865" cy="3447893"/>
            </a:xfrm>
          </p:grpSpPr>
          <p:grpSp>
            <p:nvGrpSpPr>
              <p:cNvPr id="10243" name="组合 3"/>
              <p:cNvGrpSpPr>
                <a:grpSpLocks/>
              </p:cNvGrpSpPr>
              <p:nvPr/>
            </p:nvGrpSpPr>
            <p:grpSpPr bwMode="auto">
              <a:xfrm>
                <a:off x="1691915" y="1468271"/>
                <a:ext cx="4258865" cy="3447893"/>
                <a:chOff x="1654969" y="2724416"/>
                <a:chExt cx="4258865" cy="3447893"/>
              </a:xfrm>
            </p:grpSpPr>
            <p:grpSp>
              <p:nvGrpSpPr>
                <p:cNvPr id="10244" name="组合 4"/>
                <p:cNvGrpSpPr>
                  <a:grpSpLocks/>
                </p:cNvGrpSpPr>
                <p:nvPr/>
              </p:nvGrpSpPr>
              <p:grpSpPr bwMode="auto">
                <a:xfrm>
                  <a:off x="2531730" y="2833593"/>
                  <a:ext cx="3382104" cy="3338716"/>
                  <a:chOff x="449141" y="2030030"/>
                  <a:chExt cx="3382104" cy="3338716"/>
                </a:xfrm>
              </p:grpSpPr>
              <p:grpSp>
                <p:nvGrpSpPr>
                  <p:cNvPr id="10245" name="组合 7"/>
                  <p:cNvGrpSpPr>
                    <a:grpSpLocks/>
                  </p:cNvGrpSpPr>
                  <p:nvPr/>
                </p:nvGrpSpPr>
                <p:grpSpPr bwMode="auto">
                  <a:xfrm>
                    <a:off x="449141" y="2030030"/>
                    <a:ext cx="3382104" cy="3338716"/>
                    <a:chOff x="683491" y="2143514"/>
                    <a:chExt cx="3382104" cy="3338716"/>
                  </a:xfrm>
                </p:grpSpPr>
                <p:grpSp>
                  <p:nvGrpSpPr>
                    <p:cNvPr id="10246" name="组合 9"/>
                    <p:cNvGrpSpPr>
                      <a:grpSpLocks/>
                    </p:cNvGrpSpPr>
                    <p:nvPr/>
                  </p:nvGrpSpPr>
                  <p:grpSpPr bwMode="auto">
                    <a:xfrm>
                      <a:off x="683491" y="2143514"/>
                      <a:ext cx="3382104" cy="3338716"/>
                      <a:chOff x="230909" y="3242641"/>
                      <a:chExt cx="3382104" cy="3338716"/>
                    </a:xfrm>
                  </p:grpSpPr>
                  <p:sp>
                    <p:nvSpPr>
                      <p:cNvPr id="12" name="等腰三角形 11"/>
                      <p:cNvSpPr/>
                      <p:nvPr/>
                    </p:nvSpPr>
                    <p:spPr>
                      <a:xfrm rot="10800000">
                        <a:off x="231198" y="3665250"/>
                        <a:ext cx="3381815" cy="2916107"/>
                      </a:xfrm>
                      <a:prstGeom prst="triangle">
                        <a:avLst/>
                      </a:prstGeom>
                      <a:solidFill>
                        <a:srgbClr val="04A6E5">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3" name="等腰三角形 12"/>
                      <p:cNvSpPr/>
                      <p:nvPr/>
                    </p:nvSpPr>
                    <p:spPr>
                      <a:xfrm rot="10800000">
                        <a:off x="2002729" y="5353236"/>
                        <a:ext cx="1025221" cy="883767"/>
                      </a:xfrm>
                      <a:prstGeom prst="triangl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cxnSp>
                    <p:nvCxnSpPr>
                      <p:cNvPr id="14" name="直接连接符 13"/>
                      <p:cNvCxnSpPr/>
                      <p:nvPr/>
                    </p:nvCxnSpPr>
                    <p:spPr>
                      <a:xfrm>
                        <a:off x="231198" y="3242436"/>
                        <a:ext cx="1025221" cy="18470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等腰三角形 10"/>
                    <p:cNvSpPr/>
                    <p:nvPr/>
                  </p:nvSpPr>
                  <p:spPr>
                    <a:xfrm rot="10800000">
                      <a:off x="3414073" y="3518544"/>
                      <a:ext cx="453233" cy="391212"/>
                    </a:xfrm>
                    <a:prstGeom prst="triangle">
                      <a:avLst/>
                    </a:prstGeom>
                    <a:solidFill>
                      <a:srgbClr val="60E0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cxnSp>
                <p:nvCxnSpPr>
                  <p:cNvPr id="9" name="直接连接符 8"/>
                  <p:cNvCxnSpPr/>
                  <p:nvPr/>
                </p:nvCxnSpPr>
                <p:spPr>
                  <a:xfrm>
                    <a:off x="763207" y="2192195"/>
                    <a:ext cx="135098" cy="260444"/>
                  </a:xfrm>
                  <a:prstGeom prst="line">
                    <a:avLst/>
                  </a:prstGeom>
                  <a:ln>
                    <a:solidFill>
                      <a:srgbClr val="60E033"/>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1913181" y="3388059"/>
                  <a:ext cx="738683" cy="738834"/>
                </a:xfrm>
                <a:prstGeom prst="ellipse">
                  <a:avLst/>
                </a:prstGeom>
                <a:solidFill>
                  <a:srgbClr val="60E03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7" name="椭圆 6"/>
                <p:cNvSpPr/>
                <p:nvPr/>
              </p:nvSpPr>
              <p:spPr>
                <a:xfrm>
                  <a:off x="1654969" y="2724416"/>
                  <a:ext cx="386774" cy="385763"/>
                </a:xfrm>
                <a:prstGeom prst="ellips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cxnSp>
            <p:nvCxnSpPr>
              <p:cNvPr id="18" name="直接连接符 17"/>
              <p:cNvCxnSpPr/>
              <p:nvPr/>
            </p:nvCxnSpPr>
            <p:spPr>
              <a:xfrm>
                <a:off x="3024377" y="2000057"/>
                <a:ext cx="289808" cy="5557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56" name="文本框 27"/>
            <p:cNvSpPr txBox="1">
              <a:spLocks noChangeArrowheads="1"/>
            </p:cNvSpPr>
            <p:nvPr/>
          </p:nvSpPr>
          <p:spPr bwMode="auto">
            <a:xfrm>
              <a:off x="4710913" y="3339947"/>
              <a:ext cx="3195782" cy="228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800" b="1" dirty="0" smtClean="0">
                  <a:solidFill>
                    <a:srgbClr val="FFFFFF"/>
                  </a:solidFill>
                  <a:latin typeface="Microsoft YaHei" panose="020B0503020204020204" pitchFamily="34" charset="-122"/>
                  <a:ea typeface="Microsoft YaHei" panose="020B0503020204020204" pitchFamily="34" charset="-122"/>
                </a:rPr>
                <a:t>Chapter</a:t>
              </a:r>
              <a:r>
                <a:rPr lang="en-US" altLang="zh-CN" sz="2800" b="1" dirty="0">
                  <a:solidFill>
                    <a:srgbClr val="FFFFFF"/>
                  </a:solidFill>
                  <a:latin typeface="Microsoft YaHei" panose="020B0503020204020204" pitchFamily="34" charset="-122"/>
                  <a:ea typeface="Microsoft YaHei" panose="020B0503020204020204" pitchFamily="34" charset="-122"/>
                </a:rPr>
                <a:t>4</a:t>
              </a:r>
              <a:endParaRPr lang="en-US" altLang="zh-CN" sz="2800" b="1" dirty="0">
                <a:solidFill>
                  <a:srgbClr val="FFFFFF"/>
                </a:solidFill>
                <a:latin typeface="Microsoft YaHei" panose="020B0503020204020204" pitchFamily="34" charset="-122"/>
                <a:ea typeface="Microsoft YaHei" panose="020B0503020204020204" pitchFamily="34" charset="-122"/>
              </a:endParaRPr>
            </a:p>
            <a:p>
              <a:pPr algn="ctr">
                <a:lnSpc>
                  <a:spcPct val="150000"/>
                </a:lnSpc>
              </a:pPr>
              <a:r>
                <a:rPr lang="en-US" altLang="zh-CN" sz="2800" b="1" dirty="0" smtClean="0">
                  <a:solidFill>
                    <a:srgbClr val="FFFFFF"/>
                  </a:solidFill>
                  <a:latin typeface="Microsoft YaHei" panose="020B0503020204020204" pitchFamily="34" charset="-122"/>
                  <a:ea typeface="Microsoft YaHei" panose="020B0503020204020204" pitchFamily="34" charset="-122"/>
                </a:rPr>
                <a:t>Jobs</a:t>
              </a:r>
            </a:p>
            <a:p>
              <a:pPr algn="ctr">
                <a:lnSpc>
                  <a:spcPct val="150000"/>
                </a:lnSpc>
              </a:pPr>
              <a:endParaRPr lang="zh-CN" altLang="en-US" sz="2800" b="1" dirty="0">
                <a:solidFill>
                  <a:srgbClr val="FFFFFF"/>
                </a:solidFill>
                <a:latin typeface="Microsoft YaHei" panose="020B0503020204020204" pitchFamily="34" charset="-122"/>
                <a:ea typeface="Microsoft YaHei" panose="020B0503020204020204" pitchFamily="34" charset="-122"/>
              </a:endParaRPr>
            </a:p>
          </p:txBody>
        </p:sp>
      </p:grpSp>
      <p:pic>
        <p:nvPicPr>
          <p:cNvPr id="10258" name="Picture 18" descr="Image result for java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953" y="1613438"/>
            <a:ext cx="2937575" cy="164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94046"/>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8361560" y="1954729"/>
            <a:ext cx="1809751" cy="142875"/>
          </a:xfrm>
          <a:prstGeom prst="rect">
            <a:avLst/>
          </a:prstGeom>
          <a:solidFill>
            <a:schemeClr val="accent1"/>
          </a:solidFill>
          <a:ln>
            <a:noFill/>
          </a:ln>
        </p:spPr>
        <p:style>
          <a:lnRef idx="2">
            <a:srgbClr val="1E6BC5">
              <a:shade val="50000"/>
            </a:srgbClr>
          </a:lnRef>
          <a:fillRef idx="1">
            <a:srgbClr val="1E6BC5"/>
          </a:fillRef>
          <a:effectRef idx="0">
            <a:srgbClr val="1E6BC5"/>
          </a:effectRef>
          <a:fontRef idx="minor">
            <a:sysClr val="window" lastClr="FFFFFF"/>
          </a:fontRef>
        </p:style>
        <p:txBody>
          <a:bodyPr lIns="90170" tIns="46990" rIns="90170" bIns="46990" rtlCol="0" anchor="ctr">
            <a:normAutofit fontScale="25000" lnSpcReduction="20000"/>
          </a:bodyPr>
          <a:lstStyle/>
          <a:p>
            <a:pPr algn="ctr"/>
            <a:endParaRPr lang="zh-CN" altLang="en-US">
              <a:latin typeface="Arial" panose="020B0604020202020204" pitchFamily="34" charset="0"/>
              <a:ea typeface="微软雅黑" panose="020B0503020204020204" pitchFamily="34" charset="-122"/>
            </a:endParaRPr>
          </a:p>
        </p:txBody>
      </p:sp>
      <p:sp>
        <p:nvSpPr>
          <p:cNvPr id="9" name="文本框 8"/>
          <p:cNvSpPr txBox="1"/>
          <p:nvPr>
            <p:custDataLst>
              <p:tags r:id="rId3"/>
            </p:custDataLst>
          </p:nvPr>
        </p:nvSpPr>
        <p:spPr>
          <a:xfrm>
            <a:off x="8230362" y="836621"/>
            <a:ext cx="3100184" cy="1103249"/>
          </a:xfrm>
          <a:prstGeom prst="rect">
            <a:avLst/>
          </a:prstGeom>
          <a:noFill/>
          <a:ln>
            <a:noFill/>
          </a:ln>
        </p:spPr>
        <p:txBody>
          <a:bodyPr lIns="90170" tIns="46990" rIns="90170" bIns="46990" anchor="b" anchorCtr="0">
            <a:normAutofit lnSpcReduction="10000"/>
          </a:bodyPr>
          <a:lstStyle>
            <a:defPPr>
              <a:defRPr lang="zh-CN"/>
            </a:defPPr>
            <a:lvl1pPr>
              <a:buSzPct val="25000"/>
              <a:defRPr sz="3200">
                <a:solidFill>
                  <a:sysClr val="window" lastClr="FFFFFF"/>
                </a:solidFill>
                <a:latin typeface="Arial" panose="020B0604020202020204" pitchFamily="34" charset="0"/>
                <a:ea typeface="Montserrat" panose="02000505000000020004"/>
                <a:cs typeface="Arial" panose="020B0604020202020204" pitchFamily="34" charset="0"/>
              </a:defRPr>
            </a:lvl1pPr>
          </a:lstStyle>
          <a:p>
            <a:pPr defTabSz="685800"/>
            <a:r>
              <a:rPr lang="en-US" altLang="zh-CN" sz="3600" b="1" dirty="0" smtClean="0">
                <a:solidFill>
                  <a:schemeClr val="accent1"/>
                </a:solidFill>
                <a:ea typeface="微软雅黑" panose="020B0503020204020204" pitchFamily="34" charset="-122"/>
                <a:cs typeface="+mn-ea"/>
                <a:sym typeface="微软雅黑" panose="020B0503020204020204" pitchFamily="34" charset="-122"/>
              </a:rPr>
              <a:t>Jobs for JAVA in India</a:t>
            </a:r>
            <a:endParaRPr lang="en-US" altLang="zh-CN" sz="3600" b="1" dirty="0">
              <a:solidFill>
                <a:schemeClr val="accent1"/>
              </a:solidFill>
              <a:ea typeface="微软雅黑" panose="020B0503020204020204" pitchFamily="34" charset="-122"/>
              <a:cs typeface="+mn-ea"/>
              <a:sym typeface="微软雅黑" panose="020B0503020204020204" pitchFamily="34" charset="-122"/>
            </a:endParaRPr>
          </a:p>
        </p:txBody>
      </p:sp>
      <p:sp>
        <p:nvSpPr>
          <p:cNvPr id="10" name="文本框 17"/>
          <p:cNvSpPr txBox="1"/>
          <p:nvPr>
            <p:custDataLst>
              <p:tags r:id="rId4"/>
            </p:custDataLst>
          </p:nvPr>
        </p:nvSpPr>
        <p:spPr>
          <a:xfrm>
            <a:off x="8066542" y="2544687"/>
            <a:ext cx="3100184" cy="414917"/>
          </a:xfrm>
          <a:prstGeom prst="rect">
            <a:avLst/>
          </a:prstGeom>
        </p:spPr>
        <p:txBody>
          <a:bodyPr vert="horz" lIns="90170" tIns="46990" rIns="90170" bIns="46990" rtlCol="0">
            <a:normAutofit fontScale="92500" lnSpcReduction="10000"/>
          </a:bodyPr>
          <a:lstStyle>
            <a:defPPr>
              <a:defRPr lang="zh-CN"/>
            </a:defPPr>
            <a:lvl1pPr indent="0" algn="ctr" defTabSz="913765">
              <a:spcBef>
                <a:spcPct val="20000"/>
              </a:spcBef>
              <a:buFont typeface="Arial" panose="020B0604020202020204" pitchFamily="34" charset="0"/>
              <a:buNone/>
              <a:defRPr>
                <a:solidFill>
                  <a:sysClr val="window" lastClr="FFFFFF">
                    <a:lumMod val="65000"/>
                  </a:sysClr>
                </a:solidFill>
                <a:latin typeface="Arial" panose="020B0604020202020204" pitchFamily="34" charset="0"/>
              </a:defRPr>
            </a:lvl1pPr>
            <a:lvl2pPr marL="742950" indent="-285750">
              <a:spcBef>
                <a:spcPct val="20000"/>
              </a:spcBef>
              <a:buFont typeface="Arial" panose="020B0604020202020204" pitchFamily="34" charset="0"/>
              <a:buChar char="–"/>
              <a:defRPr sz="1200">
                <a:solidFill>
                  <a:sysClr val="window" lastClr="FFFFFF">
                    <a:lumMod val="65000"/>
                  </a:sysClr>
                </a:solidFill>
              </a:defRPr>
            </a:lvl2pPr>
            <a:lvl3pPr marL="1143000" indent="-228600">
              <a:spcBef>
                <a:spcPct val="20000"/>
              </a:spcBef>
              <a:buFont typeface="Arial" panose="020B0604020202020204" pitchFamily="34" charset="0"/>
              <a:buChar char="•"/>
              <a:defRPr sz="1100">
                <a:solidFill>
                  <a:sysClr val="window" lastClr="FFFFFF">
                    <a:lumMod val="65000"/>
                  </a:sysClr>
                </a:solidFill>
              </a:defRPr>
            </a:lvl3pPr>
            <a:lvl4pPr marL="1600200" indent="-228600">
              <a:spcBef>
                <a:spcPct val="20000"/>
              </a:spcBef>
              <a:buFont typeface="Arial" panose="020B0604020202020204" pitchFamily="34" charset="0"/>
              <a:buChar char="–"/>
              <a:defRPr sz="1050">
                <a:solidFill>
                  <a:sysClr val="window" lastClr="FFFFFF">
                    <a:lumMod val="65000"/>
                  </a:sysClr>
                </a:solidFill>
              </a:defRPr>
            </a:lvl4pPr>
            <a:lvl5pPr marL="2057400" indent="-228600">
              <a:spcBef>
                <a:spcPct val="20000"/>
              </a:spcBef>
              <a:buFont typeface="Arial" panose="020B0604020202020204" pitchFamily="34" charset="0"/>
              <a:buChar char="»"/>
              <a:defRPr sz="1050">
                <a:solidFill>
                  <a:sysClr val="window" lastClr="FFFFFF">
                    <a:lumMod val="65000"/>
                  </a:sysClr>
                </a:solidFill>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l" defTabSz="685800">
              <a:lnSpc>
                <a:spcPct val="130000"/>
              </a:lnSpc>
              <a:spcBef>
                <a:spcPct val="0"/>
              </a:spcBef>
            </a:pPr>
            <a:endParaRPr lang="en-US" altLang="zh-CN" b="1" dirty="0">
              <a:solidFill>
                <a:schemeClr val="tx1">
                  <a:lumMod val="85000"/>
                  <a:lumOff val="15000"/>
                </a:schemeClr>
              </a:solidFill>
              <a:ea typeface="微软雅黑" panose="020B0503020204020204" pitchFamily="34" charset="-122"/>
              <a:sym typeface="微软雅黑" panose="020B0503020204020204" pitchFamily="34" charset="-122"/>
            </a:endParaRPr>
          </a:p>
        </p:txBody>
      </p:sp>
      <p:sp>
        <p:nvSpPr>
          <p:cNvPr id="3" name="PA-半闭框 7"/>
          <p:cNvSpPr/>
          <p:nvPr>
            <p:custDataLst>
              <p:tags r:id="rId5"/>
            </p:custDataLst>
          </p:nvPr>
        </p:nvSpPr>
        <p:spPr>
          <a:xfrm flipH="1">
            <a:off x="7556823" y="1373388"/>
            <a:ext cx="389339" cy="389339"/>
          </a:xfrm>
          <a:prstGeom prst="halfFrame">
            <a:avLst>
              <a:gd name="adj1" fmla="val 12280"/>
              <a:gd name="adj2" fmla="val 12280"/>
            </a:avLst>
          </a:prstGeom>
          <a:solidFill>
            <a:srgbClr val="000000">
              <a:lumMod val="95000"/>
              <a:lumOff val="5000"/>
            </a:srgbClr>
          </a:solidFill>
          <a:ln>
            <a:solidFill>
              <a:schemeClr val="tx1"/>
            </a:solidFill>
          </a:ln>
        </p:spPr>
        <p:style>
          <a:lnRef idx="2">
            <a:srgbClr val="1E6BC5">
              <a:shade val="50000"/>
            </a:srgbClr>
          </a:lnRef>
          <a:fillRef idx="1">
            <a:srgbClr val="1E6BC5"/>
          </a:fillRef>
          <a:effectRef idx="0">
            <a:srgbClr val="1E6BC5"/>
          </a:effectRef>
          <a:fontRef idx="minor">
            <a:sysClr val="window" lastClr="FFFFFF"/>
          </a:fontRef>
        </p:style>
        <p:txBody>
          <a:bodyPr rtlCol="0" anchor="ctr">
            <a:normAutofit/>
          </a:bodyPr>
          <a:lstStyle/>
          <a:p>
            <a:pPr algn="ctr"/>
            <a:endParaRPr lang="id-ID" sz="1350">
              <a:solidFill>
                <a:srgbClr val="000000"/>
              </a:solidFill>
            </a:endParaRPr>
          </a:p>
        </p:txBody>
      </p:sp>
      <p:sp>
        <p:nvSpPr>
          <p:cNvPr id="4" name="PA-半闭框 8"/>
          <p:cNvSpPr/>
          <p:nvPr>
            <p:custDataLst>
              <p:tags r:id="rId6"/>
            </p:custDataLst>
          </p:nvPr>
        </p:nvSpPr>
        <p:spPr>
          <a:xfrm flipV="1">
            <a:off x="296900" y="5675141"/>
            <a:ext cx="389339" cy="389339"/>
          </a:xfrm>
          <a:prstGeom prst="halfFrame">
            <a:avLst>
              <a:gd name="adj1" fmla="val 12280"/>
              <a:gd name="adj2" fmla="val 12280"/>
            </a:avLst>
          </a:prstGeom>
          <a:solidFill>
            <a:srgbClr val="000000">
              <a:lumMod val="95000"/>
              <a:lumOff val="5000"/>
            </a:srgbClr>
          </a:solidFill>
          <a:ln>
            <a:solidFill>
              <a:schemeClr val="tx1"/>
            </a:solid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endParaRPr lang="id-ID" sz="1350">
              <a:solidFill>
                <a:srgbClr val="000000"/>
              </a:solidFill>
            </a:endParaRPr>
          </a:p>
        </p:txBody>
      </p:sp>
      <p:pic>
        <p:nvPicPr>
          <p:cNvPr id="1026" name="Picture 2" descr="Image result for jobs java imag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4783" y="1792444"/>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custDataLst>
              <p:tags r:id="rId7"/>
            </p:custDataLst>
          </p:nvPr>
        </p:nvSpPr>
        <p:spPr>
          <a:xfrm>
            <a:off x="7890105" y="2428102"/>
            <a:ext cx="3831299" cy="2743432"/>
          </a:xfrm>
          <a:prstGeom prst="rect">
            <a:avLst/>
          </a:prstGeom>
          <a:noFill/>
          <a:ln>
            <a:noFill/>
          </a:ln>
        </p:spPr>
        <p:txBody>
          <a:bodyPr lIns="90170" tIns="46990" rIns="90170" bIns="46990" anchor="t" anchorCtr="0">
            <a:normAutofit lnSpcReduction="10000"/>
          </a:bodyPr>
          <a:lstStyle>
            <a:defPPr>
              <a:defRPr lang="zh-CN"/>
            </a:defPPr>
            <a:lvl1pPr>
              <a:buSzPct val="25000"/>
              <a:defRPr>
                <a:solidFill>
                  <a:sysClr val="window" lastClr="FFFFFF"/>
                </a:solidFill>
                <a:latin typeface="Arial" panose="020B0604020202020204" pitchFamily="34" charset="0"/>
                <a:ea typeface="Montserrat" panose="02000505000000020004"/>
                <a:cs typeface="Arial" panose="020B0604020202020204" pitchFamily="34" charset="0"/>
              </a:defRPr>
            </a:lvl1pPr>
          </a:lstStyle>
          <a:p>
            <a:pPr>
              <a:lnSpc>
                <a:spcPct val="130000"/>
              </a:lnSpc>
            </a:pPr>
            <a:r>
              <a:rPr lang="en-US" dirty="0">
                <a:solidFill>
                  <a:schemeClr val="tx1"/>
                </a:solidFill>
              </a:rPr>
              <a:t>In India, the median would be 4.5 lakh per annum. It certainly pays to be a Java developer and skilled programmers are making good use of the opportunity. There are 9 million Java Developers the world over and the demand still continues to rise!</a:t>
            </a:r>
            <a:endParaRPr lang="en-US" altLang="zh-CN" dirty="0">
              <a:solidFill>
                <a:schemeClr val="tx1"/>
              </a:solidFill>
              <a:ea typeface="微软雅黑" panose="020B0503020204020204" pitchFamily="34" charset="-122"/>
              <a:cs typeface="+mn-ea"/>
            </a:endParaRPr>
          </a:p>
        </p:txBody>
      </p:sp>
      <p:pic>
        <p:nvPicPr>
          <p:cNvPr id="5" name="Picture 4"/>
          <p:cNvPicPr>
            <a:picLocks noChangeAspect="1"/>
          </p:cNvPicPr>
          <p:nvPr/>
        </p:nvPicPr>
        <p:blipFill>
          <a:blip r:embed="rId14"/>
          <a:stretch>
            <a:fillRect/>
          </a:stretch>
        </p:blipFill>
        <p:spPr>
          <a:xfrm>
            <a:off x="518354" y="1568057"/>
            <a:ext cx="7337923" cy="4348230"/>
          </a:xfrm>
          <a:prstGeom prst="rect">
            <a:avLst/>
          </a:prstGeom>
        </p:spPr>
      </p:pic>
      <p:sp>
        <p:nvSpPr>
          <p:cNvPr id="12" name="MH_Number_1"/>
          <p:cNvSpPr/>
          <p:nvPr>
            <p:custDataLst>
              <p:tags r:id="rId8"/>
            </p:custDataLst>
          </p:nvPr>
        </p:nvSpPr>
        <p:spPr>
          <a:xfrm>
            <a:off x="518354" y="503596"/>
            <a:ext cx="653415" cy="653415"/>
          </a:xfrm>
          <a:prstGeom prst="ellipse">
            <a:avLst/>
          </a:prstGeom>
          <a:solidFill>
            <a:schemeClr val="accent1"/>
          </a:solidFill>
          <a:ln w="28575">
            <a:solidFill>
              <a:schemeClr val="bg1"/>
            </a:solidFill>
          </a:ln>
          <a:effectLst>
            <a:outerShdw blurRad="203200" dist="1143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algn="ctr" defTabSz="866775" fontAlgn="base">
              <a:spcBef>
                <a:spcPct val="0"/>
              </a:spcBef>
              <a:spcAft>
                <a:spcPct val="0"/>
              </a:spcAft>
            </a:pPr>
            <a:endParaRPr lang="zh-CN" altLang="en-US" sz="2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MH_Entry_1"/>
          <p:cNvSpPr/>
          <p:nvPr>
            <p:custDataLst>
              <p:tags r:id="rId9"/>
            </p:custDataLst>
          </p:nvPr>
        </p:nvSpPr>
        <p:spPr>
          <a:xfrm>
            <a:off x="1359729" y="909361"/>
            <a:ext cx="4109085" cy="3359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90000" bIns="46800" numCol="1" spcCol="0" rtlCol="0" fromWordArt="0" anchor="t" anchorCtr="0" forceAA="0" compatLnSpc="1">
            <a:normAutofit/>
          </a:bodyPr>
          <a:lstStyle/>
          <a:p>
            <a:pPr defTabSz="866775" fontAlgn="base">
              <a:spcBef>
                <a:spcPct val="0"/>
              </a:spcBef>
              <a:spcAft>
                <a:spcPct val="0"/>
              </a:spcAft>
            </a:pPr>
            <a:endParaRPr lang="en-US" altLang="zh-CN" sz="1600" spc="300" dirty="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MH_Entry_1"/>
          <p:cNvSpPr/>
          <p:nvPr>
            <p:custDataLst>
              <p:tags r:id="rId10"/>
            </p:custDataLst>
          </p:nvPr>
        </p:nvSpPr>
        <p:spPr>
          <a:xfrm>
            <a:off x="1359729" y="375326"/>
            <a:ext cx="5238750" cy="5137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0" numCol="1" spcCol="0" rtlCol="0" fromWordArt="0" anchor="b" anchorCtr="0" forceAA="0" compatLnSpc="1">
            <a:normAutofit/>
          </a:bodyPr>
          <a:lstStyle/>
          <a:p>
            <a:pPr defTabSz="866775" fontAlgn="base">
              <a:spcBef>
                <a:spcPct val="0"/>
              </a:spcBef>
              <a:spcAft>
                <a:spcPct val="0"/>
              </a:spcAft>
            </a:pPr>
            <a:r>
              <a:rPr lang="en-US" altLang="zh-CN" sz="2400" b="1" spc="300" dirty="0" smtClean="0">
                <a:solidFill>
                  <a:schemeClr val="accent1"/>
                </a:solidFill>
                <a:uFillTx/>
                <a:latin typeface="Arial" panose="020B0604020202020204" pitchFamily="34" charset="0"/>
                <a:ea typeface="微软雅黑" panose="020B0503020204020204" pitchFamily="34" charset="-122"/>
                <a:sym typeface="Arial" panose="020B0604020202020204" pitchFamily="34" charset="0"/>
              </a:rPr>
              <a:t>Java Job Trends</a:t>
            </a:r>
            <a:endParaRPr lang="en-US" altLang="zh-CN" sz="2400" b="1" spc="300" dirty="0">
              <a:solidFill>
                <a:schemeClr val="accent1"/>
              </a:solidFill>
              <a:uFillTx/>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3"/>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3"/>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4"/>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자유형 88"/>
          <p:cNvSpPr/>
          <p:nvPr/>
        </p:nvSpPr>
        <p:spPr bwMode="auto">
          <a:xfrm>
            <a:off x="7589003" y="1533676"/>
            <a:ext cx="2124109" cy="1771073"/>
          </a:xfrm>
          <a:custGeom>
            <a:avLst/>
            <a:gdLst>
              <a:gd name="connsiteX0" fmla="*/ 22860 w 2194560"/>
              <a:gd name="connsiteY0" fmla="*/ 0 h 2377440"/>
              <a:gd name="connsiteX1" fmla="*/ 2194560 w 2194560"/>
              <a:gd name="connsiteY1" fmla="*/ 137160 h 2377440"/>
              <a:gd name="connsiteX2" fmla="*/ 2049780 w 2194560"/>
              <a:gd name="connsiteY2" fmla="*/ 1965960 h 2377440"/>
              <a:gd name="connsiteX3" fmla="*/ 853440 w 2194560"/>
              <a:gd name="connsiteY3" fmla="*/ 2377440 h 2377440"/>
              <a:gd name="connsiteX4" fmla="*/ 0 w 2194560"/>
              <a:gd name="connsiteY4" fmla="*/ 2316480 h 2377440"/>
              <a:gd name="connsiteX5" fmla="*/ 22860 w 2194560"/>
              <a:gd name="connsiteY5" fmla="*/ 0 h 2377440"/>
              <a:gd name="connsiteX0-1" fmla="*/ 22860 w 2203388"/>
              <a:gd name="connsiteY0-2" fmla="*/ 0 h 2377440"/>
              <a:gd name="connsiteX1-3" fmla="*/ 2194560 w 2203388"/>
              <a:gd name="connsiteY1-4" fmla="*/ 137160 h 2377440"/>
              <a:gd name="connsiteX2-5" fmla="*/ 2049780 w 2203388"/>
              <a:gd name="connsiteY2-6" fmla="*/ 1965960 h 2377440"/>
              <a:gd name="connsiteX3-7" fmla="*/ 853440 w 2203388"/>
              <a:gd name="connsiteY3-8" fmla="*/ 2377440 h 2377440"/>
              <a:gd name="connsiteX4-9" fmla="*/ 0 w 2203388"/>
              <a:gd name="connsiteY4-10" fmla="*/ 2316480 h 2377440"/>
              <a:gd name="connsiteX5-11" fmla="*/ 22860 w 2203388"/>
              <a:gd name="connsiteY5-12" fmla="*/ 0 h 2377440"/>
              <a:gd name="connsiteX0-13" fmla="*/ 22860 w 2203388"/>
              <a:gd name="connsiteY0-14" fmla="*/ 0 h 2377440"/>
              <a:gd name="connsiteX1-15" fmla="*/ 2194560 w 2203388"/>
              <a:gd name="connsiteY1-16" fmla="*/ 137160 h 2377440"/>
              <a:gd name="connsiteX2-17" fmla="*/ 2049780 w 2203388"/>
              <a:gd name="connsiteY2-18" fmla="*/ 1965960 h 2377440"/>
              <a:gd name="connsiteX3-19" fmla="*/ 853440 w 2203388"/>
              <a:gd name="connsiteY3-20" fmla="*/ 2377440 h 2377440"/>
              <a:gd name="connsiteX4-21" fmla="*/ 0 w 2203388"/>
              <a:gd name="connsiteY4-22" fmla="*/ 2316480 h 2377440"/>
              <a:gd name="connsiteX5-23" fmla="*/ 22860 w 2203388"/>
              <a:gd name="connsiteY5-24" fmla="*/ 0 h 2377440"/>
              <a:gd name="connsiteX0-25" fmla="*/ 22860 w 2203388"/>
              <a:gd name="connsiteY0-26" fmla="*/ 0 h 2377440"/>
              <a:gd name="connsiteX1-27" fmla="*/ 2194560 w 2203388"/>
              <a:gd name="connsiteY1-28" fmla="*/ 137160 h 2377440"/>
              <a:gd name="connsiteX2-29" fmla="*/ 2049780 w 2203388"/>
              <a:gd name="connsiteY2-30" fmla="*/ 1965960 h 2377440"/>
              <a:gd name="connsiteX3-31" fmla="*/ 853440 w 2203388"/>
              <a:gd name="connsiteY3-32" fmla="*/ 2377440 h 2377440"/>
              <a:gd name="connsiteX4-33" fmla="*/ 0 w 2203388"/>
              <a:gd name="connsiteY4-34" fmla="*/ 2316480 h 2377440"/>
              <a:gd name="connsiteX5-35" fmla="*/ 22860 w 2203388"/>
              <a:gd name="connsiteY5-36" fmla="*/ 0 h 2377440"/>
              <a:gd name="connsiteX0-37" fmla="*/ 22860 w 2203388"/>
              <a:gd name="connsiteY0-38" fmla="*/ 0 h 2377440"/>
              <a:gd name="connsiteX1-39" fmla="*/ 2194560 w 2203388"/>
              <a:gd name="connsiteY1-40" fmla="*/ 137160 h 2377440"/>
              <a:gd name="connsiteX2-41" fmla="*/ 2049780 w 2203388"/>
              <a:gd name="connsiteY2-42" fmla="*/ 1965960 h 2377440"/>
              <a:gd name="connsiteX3-43" fmla="*/ 853440 w 2203388"/>
              <a:gd name="connsiteY3-44" fmla="*/ 2377440 h 2377440"/>
              <a:gd name="connsiteX4-45" fmla="*/ 0 w 2203388"/>
              <a:gd name="connsiteY4-46" fmla="*/ 2232248 h 2377440"/>
              <a:gd name="connsiteX5-47" fmla="*/ 22860 w 2203388"/>
              <a:gd name="connsiteY5-48" fmla="*/ 0 h 2377440"/>
              <a:gd name="connsiteX0-49" fmla="*/ 22860 w 2203388"/>
              <a:gd name="connsiteY0-50" fmla="*/ 0 h 2377440"/>
              <a:gd name="connsiteX1-51" fmla="*/ 2194560 w 2203388"/>
              <a:gd name="connsiteY1-52" fmla="*/ 137160 h 2377440"/>
              <a:gd name="connsiteX2-53" fmla="*/ 2049780 w 2203388"/>
              <a:gd name="connsiteY2-54" fmla="*/ 1965960 h 2377440"/>
              <a:gd name="connsiteX3-55" fmla="*/ 853440 w 2203388"/>
              <a:gd name="connsiteY3-56" fmla="*/ 2377440 h 2377440"/>
              <a:gd name="connsiteX4-57" fmla="*/ 0 w 2203388"/>
              <a:gd name="connsiteY4-58" fmla="*/ 2232248 h 2377440"/>
              <a:gd name="connsiteX5-59" fmla="*/ 22860 w 2203388"/>
              <a:gd name="connsiteY5-60" fmla="*/ 0 h 2377440"/>
              <a:gd name="connsiteX0-61" fmla="*/ 22860 w 2203388"/>
              <a:gd name="connsiteY0-62" fmla="*/ 0 h 2377440"/>
              <a:gd name="connsiteX1-63" fmla="*/ 2194560 w 2203388"/>
              <a:gd name="connsiteY1-64" fmla="*/ 137160 h 2377440"/>
              <a:gd name="connsiteX2-65" fmla="*/ 2049780 w 2203388"/>
              <a:gd name="connsiteY2-66" fmla="*/ 1965960 h 2377440"/>
              <a:gd name="connsiteX3-67" fmla="*/ 853440 w 2203388"/>
              <a:gd name="connsiteY3-68" fmla="*/ 2377440 h 2377440"/>
              <a:gd name="connsiteX4-69" fmla="*/ 0 w 2203388"/>
              <a:gd name="connsiteY4-70" fmla="*/ 2232248 h 2377440"/>
              <a:gd name="connsiteX5-71" fmla="*/ 22860 w 2203388"/>
              <a:gd name="connsiteY5-72" fmla="*/ 0 h 2377440"/>
              <a:gd name="connsiteX0-73" fmla="*/ 22860 w 2194560"/>
              <a:gd name="connsiteY0-74" fmla="*/ 0 h 2377440"/>
              <a:gd name="connsiteX1-75" fmla="*/ 2194560 w 2194560"/>
              <a:gd name="connsiteY1-76" fmla="*/ 137160 h 2377440"/>
              <a:gd name="connsiteX2-77" fmla="*/ 2049780 w 2194560"/>
              <a:gd name="connsiteY2-78" fmla="*/ 1965960 h 2377440"/>
              <a:gd name="connsiteX3-79" fmla="*/ 853440 w 2194560"/>
              <a:gd name="connsiteY3-80" fmla="*/ 2377440 h 2377440"/>
              <a:gd name="connsiteX4-81" fmla="*/ 0 w 2194560"/>
              <a:gd name="connsiteY4-82" fmla="*/ 2232248 h 2377440"/>
              <a:gd name="connsiteX5-83" fmla="*/ 22860 w 2194560"/>
              <a:gd name="connsiteY5-84" fmla="*/ 0 h 2377440"/>
              <a:gd name="connsiteX0-85" fmla="*/ 22860 w 2201801"/>
              <a:gd name="connsiteY0-86" fmla="*/ 0 h 2377440"/>
              <a:gd name="connsiteX1-87" fmla="*/ 2194560 w 2201801"/>
              <a:gd name="connsiteY1-88" fmla="*/ 137160 h 2377440"/>
              <a:gd name="connsiteX2-89" fmla="*/ 2049780 w 2201801"/>
              <a:gd name="connsiteY2-90" fmla="*/ 1965960 h 2377440"/>
              <a:gd name="connsiteX3-91" fmla="*/ 853440 w 2201801"/>
              <a:gd name="connsiteY3-92" fmla="*/ 2377440 h 2377440"/>
              <a:gd name="connsiteX4-93" fmla="*/ 0 w 2201801"/>
              <a:gd name="connsiteY4-94" fmla="*/ 2232248 h 2377440"/>
              <a:gd name="connsiteX5-95" fmla="*/ 22860 w 2201801"/>
              <a:gd name="connsiteY5-96" fmla="*/ 0 h 2377440"/>
              <a:gd name="connsiteX0-97" fmla="*/ 22860 w 2201801"/>
              <a:gd name="connsiteY0-98" fmla="*/ 0 h 2340260"/>
              <a:gd name="connsiteX1-99" fmla="*/ 2194560 w 2201801"/>
              <a:gd name="connsiteY1-100" fmla="*/ 137160 h 2340260"/>
              <a:gd name="connsiteX2-101" fmla="*/ 2049780 w 2201801"/>
              <a:gd name="connsiteY2-102" fmla="*/ 1965960 h 2340260"/>
              <a:gd name="connsiteX3-103" fmla="*/ 1080120 w 2201801"/>
              <a:gd name="connsiteY3-104" fmla="*/ 2340260 h 2340260"/>
              <a:gd name="connsiteX4-105" fmla="*/ 0 w 2201801"/>
              <a:gd name="connsiteY4-106" fmla="*/ 2232248 h 2340260"/>
              <a:gd name="connsiteX5-107" fmla="*/ 22860 w 2201801"/>
              <a:gd name="connsiteY5-108" fmla="*/ 0 h 2340260"/>
              <a:gd name="connsiteX0-109" fmla="*/ 22860 w 2201801"/>
              <a:gd name="connsiteY0-110" fmla="*/ 0 h 2340260"/>
              <a:gd name="connsiteX1-111" fmla="*/ 2194560 w 2201801"/>
              <a:gd name="connsiteY1-112" fmla="*/ 137160 h 2340260"/>
              <a:gd name="connsiteX2-113" fmla="*/ 2049780 w 2201801"/>
              <a:gd name="connsiteY2-114" fmla="*/ 1965960 h 2340260"/>
              <a:gd name="connsiteX3-115" fmla="*/ 1080120 w 2201801"/>
              <a:gd name="connsiteY3-116" fmla="*/ 2340260 h 2340260"/>
              <a:gd name="connsiteX4-117" fmla="*/ 0 w 2201801"/>
              <a:gd name="connsiteY4-118" fmla="*/ 2232248 h 2340260"/>
              <a:gd name="connsiteX5-119" fmla="*/ 22860 w 2201801"/>
              <a:gd name="connsiteY5-120" fmla="*/ 0 h 2340260"/>
              <a:gd name="connsiteX0-121" fmla="*/ 22860 w 2201801"/>
              <a:gd name="connsiteY0-122" fmla="*/ 0 h 2316104"/>
              <a:gd name="connsiteX1-123" fmla="*/ 2194560 w 2201801"/>
              <a:gd name="connsiteY1-124" fmla="*/ 137160 h 2316104"/>
              <a:gd name="connsiteX2-125" fmla="*/ 2049780 w 2201801"/>
              <a:gd name="connsiteY2-126" fmla="*/ 1965960 h 2316104"/>
              <a:gd name="connsiteX3-127" fmla="*/ 1116124 w 2201801"/>
              <a:gd name="connsiteY3-128" fmla="*/ 2304256 h 2316104"/>
              <a:gd name="connsiteX4-129" fmla="*/ 0 w 2201801"/>
              <a:gd name="connsiteY4-130" fmla="*/ 2232248 h 2316104"/>
              <a:gd name="connsiteX5-131" fmla="*/ 22860 w 2201801"/>
              <a:gd name="connsiteY5-132" fmla="*/ 0 h 2316104"/>
              <a:gd name="connsiteX0-133" fmla="*/ 216024 w 2201801"/>
              <a:gd name="connsiteY0-134" fmla="*/ 0 h 2280100"/>
              <a:gd name="connsiteX1-135" fmla="*/ 2194560 w 2201801"/>
              <a:gd name="connsiteY1-136" fmla="*/ 101156 h 2280100"/>
              <a:gd name="connsiteX2-137" fmla="*/ 2049780 w 2201801"/>
              <a:gd name="connsiteY2-138" fmla="*/ 1929956 h 2280100"/>
              <a:gd name="connsiteX3-139" fmla="*/ 1116124 w 2201801"/>
              <a:gd name="connsiteY3-140" fmla="*/ 2268252 h 2280100"/>
              <a:gd name="connsiteX4-141" fmla="*/ 0 w 2201801"/>
              <a:gd name="connsiteY4-142" fmla="*/ 2196244 h 2280100"/>
              <a:gd name="connsiteX5-143" fmla="*/ 216024 w 2201801"/>
              <a:gd name="connsiteY5-144" fmla="*/ 0 h 2280100"/>
              <a:gd name="connsiteX0-145" fmla="*/ 72008 w 2201801"/>
              <a:gd name="connsiteY0-146" fmla="*/ 0 h 2280100"/>
              <a:gd name="connsiteX1-147" fmla="*/ 2194560 w 2201801"/>
              <a:gd name="connsiteY1-148" fmla="*/ 101156 h 2280100"/>
              <a:gd name="connsiteX2-149" fmla="*/ 2049780 w 2201801"/>
              <a:gd name="connsiteY2-150" fmla="*/ 1929956 h 2280100"/>
              <a:gd name="connsiteX3-151" fmla="*/ 1116124 w 2201801"/>
              <a:gd name="connsiteY3-152" fmla="*/ 2268252 h 2280100"/>
              <a:gd name="connsiteX4-153" fmla="*/ 0 w 2201801"/>
              <a:gd name="connsiteY4-154" fmla="*/ 2196244 h 2280100"/>
              <a:gd name="connsiteX5-155" fmla="*/ 72008 w 2201801"/>
              <a:gd name="connsiteY5-156" fmla="*/ 0 h 2280100"/>
              <a:gd name="connsiteX0-157" fmla="*/ 72008 w 2201801"/>
              <a:gd name="connsiteY0-158" fmla="*/ 0 h 2280100"/>
              <a:gd name="connsiteX1-159" fmla="*/ 2194560 w 2201801"/>
              <a:gd name="connsiteY1-160" fmla="*/ 101156 h 2280100"/>
              <a:gd name="connsiteX2-161" fmla="*/ 2049780 w 2201801"/>
              <a:gd name="connsiteY2-162" fmla="*/ 1929956 h 2280100"/>
              <a:gd name="connsiteX3-163" fmla="*/ 1116124 w 2201801"/>
              <a:gd name="connsiteY3-164" fmla="*/ 2268252 h 2280100"/>
              <a:gd name="connsiteX4-165" fmla="*/ 0 w 2201801"/>
              <a:gd name="connsiteY4-166" fmla="*/ 2196244 h 2280100"/>
              <a:gd name="connsiteX5-167" fmla="*/ 72008 w 2201801"/>
              <a:gd name="connsiteY5-168" fmla="*/ 0 h 2280100"/>
              <a:gd name="connsiteX0-169" fmla="*/ 72008 w 2201801"/>
              <a:gd name="connsiteY0-170" fmla="*/ 0 h 2280100"/>
              <a:gd name="connsiteX1-171" fmla="*/ 2194560 w 2201801"/>
              <a:gd name="connsiteY1-172" fmla="*/ 101156 h 2280100"/>
              <a:gd name="connsiteX2-173" fmla="*/ 2049780 w 2201801"/>
              <a:gd name="connsiteY2-174" fmla="*/ 1929956 h 2280100"/>
              <a:gd name="connsiteX3-175" fmla="*/ 1116124 w 2201801"/>
              <a:gd name="connsiteY3-176" fmla="*/ 2268252 h 2280100"/>
              <a:gd name="connsiteX4-177" fmla="*/ 0 w 2201801"/>
              <a:gd name="connsiteY4-178" fmla="*/ 2196244 h 2280100"/>
              <a:gd name="connsiteX5-179" fmla="*/ 72008 w 2201801"/>
              <a:gd name="connsiteY5-180" fmla="*/ 0 h 2280100"/>
              <a:gd name="connsiteX0-181" fmla="*/ 144016 w 2201801"/>
              <a:gd name="connsiteY0-182" fmla="*/ 0 h 2244096"/>
              <a:gd name="connsiteX1-183" fmla="*/ 2194560 w 2201801"/>
              <a:gd name="connsiteY1-184" fmla="*/ 65152 h 2244096"/>
              <a:gd name="connsiteX2-185" fmla="*/ 2049780 w 2201801"/>
              <a:gd name="connsiteY2-186" fmla="*/ 1893952 h 2244096"/>
              <a:gd name="connsiteX3-187" fmla="*/ 1116124 w 2201801"/>
              <a:gd name="connsiteY3-188" fmla="*/ 2232248 h 2244096"/>
              <a:gd name="connsiteX4-189" fmla="*/ 0 w 2201801"/>
              <a:gd name="connsiteY4-190" fmla="*/ 2160240 h 2244096"/>
              <a:gd name="connsiteX5-191" fmla="*/ 144016 w 2201801"/>
              <a:gd name="connsiteY5-192" fmla="*/ 0 h 2244096"/>
              <a:gd name="connsiteX0-193" fmla="*/ 144016 w 2201801"/>
              <a:gd name="connsiteY0-194" fmla="*/ 0 h 2244096"/>
              <a:gd name="connsiteX1-195" fmla="*/ 2194560 w 2201801"/>
              <a:gd name="connsiteY1-196" fmla="*/ 65152 h 2244096"/>
              <a:gd name="connsiteX2-197" fmla="*/ 2049780 w 2201801"/>
              <a:gd name="connsiteY2-198" fmla="*/ 1893952 h 2244096"/>
              <a:gd name="connsiteX3-199" fmla="*/ 1116124 w 2201801"/>
              <a:gd name="connsiteY3-200" fmla="*/ 2232248 h 2244096"/>
              <a:gd name="connsiteX4-201" fmla="*/ 0 w 2201801"/>
              <a:gd name="connsiteY4-202" fmla="*/ 2160240 h 2244096"/>
              <a:gd name="connsiteX5-203" fmla="*/ 144016 w 2201801"/>
              <a:gd name="connsiteY5-204" fmla="*/ 0 h 2244096"/>
              <a:gd name="connsiteX0-205" fmla="*/ 144016 w 2201801"/>
              <a:gd name="connsiteY0-206" fmla="*/ 0 h 2244096"/>
              <a:gd name="connsiteX1-207" fmla="*/ 2194560 w 2201801"/>
              <a:gd name="connsiteY1-208" fmla="*/ 65152 h 2244096"/>
              <a:gd name="connsiteX2-209" fmla="*/ 2049780 w 2201801"/>
              <a:gd name="connsiteY2-210" fmla="*/ 1893952 h 2244096"/>
              <a:gd name="connsiteX3-211" fmla="*/ 1116124 w 2201801"/>
              <a:gd name="connsiteY3-212" fmla="*/ 2232248 h 2244096"/>
              <a:gd name="connsiteX4-213" fmla="*/ 0 w 2201801"/>
              <a:gd name="connsiteY4-214" fmla="*/ 2160240 h 2244096"/>
              <a:gd name="connsiteX5-215" fmla="*/ 144016 w 2201801"/>
              <a:gd name="connsiteY5-216" fmla="*/ 0 h 2244096"/>
              <a:gd name="connsiteX0-217" fmla="*/ 144016 w 2201801"/>
              <a:gd name="connsiteY0-218" fmla="*/ 0 h 2244096"/>
              <a:gd name="connsiteX1-219" fmla="*/ 2194560 w 2201801"/>
              <a:gd name="connsiteY1-220" fmla="*/ 65152 h 2244096"/>
              <a:gd name="connsiteX2-221" fmla="*/ 2049780 w 2201801"/>
              <a:gd name="connsiteY2-222" fmla="*/ 1893952 h 2244096"/>
              <a:gd name="connsiteX3-223" fmla="*/ 1116124 w 2201801"/>
              <a:gd name="connsiteY3-224" fmla="*/ 2232248 h 2244096"/>
              <a:gd name="connsiteX4-225" fmla="*/ 0 w 2201801"/>
              <a:gd name="connsiteY4-226" fmla="*/ 2160240 h 2244096"/>
              <a:gd name="connsiteX5-227" fmla="*/ 144016 w 2201801"/>
              <a:gd name="connsiteY5-228" fmla="*/ 0 h 2244096"/>
              <a:gd name="connsiteX0-229" fmla="*/ 144016 w 2201801"/>
              <a:gd name="connsiteY0-230" fmla="*/ 0 h 2244096"/>
              <a:gd name="connsiteX1-231" fmla="*/ 2194560 w 2201801"/>
              <a:gd name="connsiteY1-232" fmla="*/ 65152 h 2244096"/>
              <a:gd name="connsiteX2-233" fmla="*/ 2049780 w 2201801"/>
              <a:gd name="connsiteY2-234" fmla="*/ 1893952 h 2244096"/>
              <a:gd name="connsiteX3-235" fmla="*/ 1116124 w 2201801"/>
              <a:gd name="connsiteY3-236" fmla="*/ 2232248 h 2244096"/>
              <a:gd name="connsiteX4-237" fmla="*/ 0 w 2201801"/>
              <a:gd name="connsiteY4-238" fmla="*/ 2160240 h 2244096"/>
              <a:gd name="connsiteX5-239" fmla="*/ 144016 w 2201801"/>
              <a:gd name="connsiteY5-240" fmla="*/ 0 h 2244096"/>
              <a:gd name="connsiteX0-241" fmla="*/ 144016 w 2201801"/>
              <a:gd name="connsiteY0-242" fmla="*/ 0 h 2244096"/>
              <a:gd name="connsiteX1-243" fmla="*/ 2194560 w 2201801"/>
              <a:gd name="connsiteY1-244" fmla="*/ 65152 h 2244096"/>
              <a:gd name="connsiteX2-245" fmla="*/ 2049780 w 2201801"/>
              <a:gd name="connsiteY2-246" fmla="*/ 1893952 h 2244096"/>
              <a:gd name="connsiteX3-247" fmla="*/ 1116124 w 2201801"/>
              <a:gd name="connsiteY3-248" fmla="*/ 2232248 h 2244096"/>
              <a:gd name="connsiteX4-249" fmla="*/ 0 w 2201801"/>
              <a:gd name="connsiteY4-250" fmla="*/ 2160240 h 2244096"/>
              <a:gd name="connsiteX5-251" fmla="*/ 144016 w 2201801"/>
              <a:gd name="connsiteY5-252" fmla="*/ 0 h 2244096"/>
              <a:gd name="connsiteX0-253" fmla="*/ 144016 w 2201801"/>
              <a:gd name="connsiteY0-254" fmla="*/ 0 h 2244096"/>
              <a:gd name="connsiteX1-255" fmla="*/ 2194560 w 2201801"/>
              <a:gd name="connsiteY1-256" fmla="*/ 65152 h 2244096"/>
              <a:gd name="connsiteX2-257" fmla="*/ 2049780 w 2201801"/>
              <a:gd name="connsiteY2-258" fmla="*/ 1893952 h 2244096"/>
              <a:gd name="connsiteX3-259" fmla="*/ 1116124 w 2201801"/>
              <a:gd name="connsiteY3-260" fmla="*/ 2232248 h 2244096"/>
              <a:gd name="connsiteX4-261" fmla="*/ 0 w 2201801"/>
              <a:gd name="connsiteY4-262" fmla="*/ 2160240 h 2244096"/>
              <a:gd name="connsiteX5-263" fmla="*/ 144016 w 2201801"/>
              <a:gd name="connsiteY5-264" fmla="*/ 0 h 2244096"/>
              <a:gd name="connsiteX0-265" fmla="*/ 144016 w 2201801"/>
              <a:gd name="connsiteY0-266" fmla="*/ 0 h 2232248"/>
              <a:gd name="connsiteX1-267" fmla="*/ 2194560 w 2201801"/>
              <a:gd name="connsiteY1-268" fmla="*/ 65152 h 2232248"/>
              <a:gd name="connsiteX2-269" fmla="*/ 2049780 w 2201801"/>
              <a:gd name="connsiteY2-270" fmla="*/ 1893952 h 2232248"/>
              <a:gd name="connsiteX3-271" fmla="*/ 1116124 w 2201801"/>
              <a:gd name="connsiteY3-272" fmla="*/ 2232248 h 2232248"/>
              <a:gd name="connsiteX4-273" fmla="*/ 0 w 2201801"/>
              <a:gd name="connsiteY4-274" fmla="*/ 2160240 h 2232248"/>
              <a:gd name="connsiteX5-275" fmla="*/ 144016 w 2201801"/>
              <a:gd name="connsiteY5-276" fmla="*/ 0 h 2232248"/>
              <a:gd name="connsiteX0-277" fmla="*/ 144016 w 2201801"/>
              <a:gd name="connsiteY0-278" fmla="*/ 0 h 2232248"/>
              <a:gd name="connsiteX1-279" fmla="*/ 2194560 w 2201801"/>
              <a:gd name="connsiteY1-280" fmla="*/ 65152 h 2232248"/>
              <a:gd name="connsiteX2-281" fmla="*/ 2049780 w 2201801"/>
              <a:gd name="connsiteY2-282" fmla="*/ 1893952 h 2232248"/>
              <a:gd name="connsiteX3-283" fmla="*/ 1116124 w 2201801"/>
              <a:gd name="connsiteY3-284" fmla="*/ 2232248 h 2232248"/>
              <a:gd name="connsiteX4-285" fmla="*/ 0 w 2201801"/>
              <a:gd name="connsiteY4-286" fmla="*/ 2160240 h 2232248"/>
              <a:gd name="connsiteX5-287" fmla="*/ 144016 w 2201801"/>
              <a:gd name="connsiteY5-288" fmla="*/ 0 h 2232248"/>
              <a:gd name="connsiteX0-289" fmla="*/ 144016 w 2201801"/>
              <a:gd name="connsiteY0-290" fmla="*/ 0 h 2232248"/>
              <a:gd name="connsiteX1-291" fmla="*/ 2194560 w 2201801"/>
              <a:gd name="connsiteY1-292" fmla="*/ 65152 h 2232248"/>
              <a:gd name="connsiteX2-293" fmla="*/ 2049780 w 2201801"/>
              <a:gd name="connsiteY2-294" fmla="*/ 1893952 h 2232248"/>
              <a:gd name="connsiteX3-295" fmla="*/ 1116124 w 2201801"/>
              <a:gd name="connsiteY3-296" fmla="*/ 2232248 h 2232248"/>
              <a:gd name="connsiteX4-297" fmla="*/ 0 w 2201801"/>
              <a:gd name="connsiteY4-298" fmla="*/ 2160240 h 2232248"/>
              <a:gd name="connsiteX5-299" fmla="*/ 144016 w 2201801"/>
              <a:gd name="connsiteY5-300" fmla="*/ 0 h 2232248"/>
              <a:gd name="connsiteX0-301" fmla="*/ 180020 w 2201801"/>
              <a:gd name="connsiteY0-302" fmla="*/ 0 h 2232248"/>
              <a:gd name="connsiteX1-303" fmla="*/ 2194560 w 2201801"/>
              <a:gd name="connsiteY1-304" fmla="*/ 65152 h 2232248"/>
              <a:gd name="connsiteX2-305" fmla="*/ 2049780 w 2201801"/>
              <a:gd name="connsiteY2-306" fmla="*/ 1893952 h 2232248"/>
              <a:gd name="connsiteX3-307" fmla="*/ 1116124 w 2201801"/>
              <a:gd name="connsiteY3-308" fmla="*/ 2232248 h 2232248"/>
              <a:gd name="connsiteX4-309" fmla="*/ 0 w 2201801"/>
              <a:gd name="connsiteY4-310" fmla="*/ 2160240 h 2232248"/>
              <a:gd name="connsiteX5-311" fmla="*/ 180020 w 2201801"/>
              <a:gd name="connsiteY5-312" fmla="*/ 0 h 2232248"/>
              <a:gd name="connsiteX0-313" fmla="*/ 180020 w 2201801"/>
              <a:gd name="connsiteY0-314" fmla="*/ 0 h 2232248"/>
              <a:gd name="connsiteX1-315" fmla="*/ 2194560 w 2201801"/>
              <a:gd name="connsiteY1-316" fmla="*/ 65152 h 2232248"/>
              <a:gd name="connsiteX2-317" fmla="*/ 2049780 w 2201801"/>
              <a:gd name="connsiteY2-318" fmla="*/ 1893952 h 2232248"/>
              <a:gd name="connsiteX3-319" fmla="*/ 1116124 w 2201801"/>
              <a:gd name="connsiteY3-320" fmla="*/ 2232248 h 2232248"/>
              <a:gd name="connsiteX4-321" fmla="*/ 0 w 2201801"/>
              <a:gd name="connsiteY4-322" fmla="*/ 2160240 h 2232248"/>
              <a:gd name="connsiteX5-323" fmla="*/ 180020 w 2201801"/>
              <a:gd name="connsiteY5-324" fmla="*/ 0 h 2232248"/>
              <a:gd name="connsiteX0-325" fmla="*/ 180020 w 2201801"/>
              <a:gd name="connsiteY0-326" fmla="*/ 0 h 2232248"/>
              <a:gd name="connsiteX1-327" fmla="*/ 2196244 w 2201801"/>
              <a:gd name="connsiteY1-328" fmla="*/ 36004 h 2232248"/>
              <a:gd name="connsiteX2-329" fmla="*/ 2049780 w 2201801"/>
              <a:gd name="connsiteY2-330" fmla="*/ 1893952 h 2232248"/>
              <a:gd name="connsiteX3-331" fmla="*/ 1116124 w 2201801"/>
              <a:gd name="connsiteY3-332" fmla="*/ 2232248 h 2232248"/>
              <a:gd name="connsiteX4-333" fmla="*/ 0 w 2201801"/>
              <a:gd name="connsiteY4-334" fmla="*/ 2160240 h 2232248"/>
              <a:gd name="connsiteX5-335" fmla="*/ 180020 w 2201801"/>
              <a:gd name="connsiteY5-336" fmla="*/ 0 h 2232248"/>
              <a:gd name="connsiteX0-337" fmla="*/ 180020 w 2201801"/>
              <a:gd name="connsiteY0-338" fmla="*/ 0 h 2232248"/>
              <a:gd name="connsiteX1-339" fmla="*/ 2196244 w 2201801"/>
              <a:gd name="connsiteY1-340" fmla="*/ 36004 h 2232248"/>
              <a:gd name="connsiteX2-341" fmla="*/ 2049780 w 2201801"/>
              <a:gd name="connsiteY2-342" fmla="*/ 1893952 h 2232248"/>
              <a:gd name="connsiteX3-343" fmla="*/ 1116124 w 2201801"/>
              <a:gd name="connsiteY3-344" fmla="*/ 2232248 h 2232248"/>
              <a:gd name="connsiteX4-345" fmla="*/ 0 w 2201801"/>
              <a:gd name="connsiteY4-346" fmla="*/ 2160240 h 2232248"/>
              <a:gd name="connsiteX5-347" fmla="*/ 180020 w 2201801"/>
              <a:gd name="connsiteY5-348" fmla="*/ 0 h 2232248"/>
              <a:gd name="connsiteX0-349" fmla="*/ 180020 w 2196244"/>
              <a:gd name="connsiteY0-350" fmla="*/ 0 h 2232248"/>
              <a:gd name="connsiteX1-351" fmla="*/ 2196244 w 2196244"/>
              <a:gd name="connsiteY1-352" fmla="*/ 36004 h 2232248"/>
              <a:gd name="connsiteX2-353" fmla="*/ 2049780 w 2196244"/>
              <a:gd name="connsiteY2-354" fmla="*/ 1893952 h 2232248"/>
              <a:gd name="connsiteX3-355" fmla="*/ 1116124 w 2196244"/>
              <a:gd name="connsiteY3-356" fmla="*/ 2232248 h 2232248"/>
              <a:gd name="connsiteX4-357" fmla="*/ 0 w 2196244"/>
              <a:gd name="connsiteY4-358" fmla="*/ 2160240 h 2232248"/>
              <a:gd name="connsiteX5-359" fmla="*/ 180020 w 2196244"/>
              <a:gd name="connsiteY5-360" fmla="*/ 0 h 2232248"/>
              <a:gd name="connsiteX0-361" fmla="*/ 180020 w 2196244"/>
              <a:gd name="connsiteY0-362" fmla="*/ 0 h 2232248"/>
              <a:gd name="connsiteX1-363" fmla="*/ 2196244 w 2196244"/>
              <a:gd name="connsiteY1-364" fmla="*/ 36004 h 2232248"/>
              <a:gd name="connsiteX2-365" fmla="*/ 2049780 w 2196244"/>
              <a:gd name="connsiteY2-366" fmla="*/ 1893952 h 2232248"/>
              <a:gd name="connsiteX3-367" fmla="*/ 1116124 w 2196244"/>
              <a:gd name="connsiteY3-368" fmla="*/ 2232248 h 2232248"/>
              <a:gd name="connsiteX4-369" fmla="*/ 0 w 2196244"/>
              <a:gd name="connsiteY4-370" fmla="*/ 2160240 h 2232248"/>
              <a:gd name="connsiteX5-371" fmla="*/ 180020 w 2196244"/>
              <a:gd name="connsiteY5-372" fmla="*/ 0 h 2232248"/>
              <a:gd name="connsiteX0-373" fmla="*/ 180020 w 2196244"/>
              <a:gd name="connsiteY0-374" fmla="*/ 0 h 2232248"/>
              <a:gd name="connsiteX1-375" fmla="*/ 2196244 w 2196244"/>
              <a:gd name="connsiteY1-376" fmla="*/ 36004 h 2232248"/>
              <a:gd name="connsiteX2-377" fmla="*/ 2049780 w 2196244"/>
              <a:gd name="connsiteY2-378" fmla="*/ 1893952 h 2232248"/>
              <a:gd name="connsiteX3-379" fmla="*/ 1116124 w 2196244"/>
              <a:gd name="connsiteY3-380" fmla="*/ 2232248 h 2232248"/>
              <a:gd name="connsiteX4-381" fmla="*/ 0 w 2196244"/>
              <a:gd name="connsiteY4-382" fmla="*/ 2160240 h 2232248"/>
              <a:gd name="connsiteX5-383" fmla="*/ 180020 w 2196244"/>
              <a:gd name="connsiteY5-384" fmla="*/ 0 h 2232248"/>
              <a:gd name="connsiteX0-385" fmla="*/ 180020 w 2196244"/>
              <a:gd name="connsiteY0-386" fmla="*/ 0 h 2232248"/>
              <a:gd name="connsiteX1-387" fmla="*/ 2196244 w 2196244"/>
              <a:gd name="connsiteY1-388" fmla="*/ 36004 h 2232248"/>
              <a:gd name="connsiteX2-389" fmla="*/ 2049780 w 2196244"/>
              <a:gd name="connsiteY2-390" fmla="*/ 1893952 h 2232248"/>
              <a:gd name="connsiteX3-391" fmla="*/ 1116124 w 2196244"/>
              <a:gd name="connsiteY3-392" fmla="*/ 2232248 h 2232248"/>
              <a:gd name="connsiteX4-393" fmla="*/ 0 w 2196244"/>
              <a:gd name="connsiteY4-394" fmla="*/ 2160240 h 2232248"/>
              <a:gd name="connsiteX5-395" fmla="*/ 180020 w 2196244"/>
              <a:gd name="connsiteY5-396" fmla="*/ 0 h 2232248"/>
              <a:gd name="connsiteX0-397" fmla="*/ 180020 w 2196244"/>
              <a:gd name="connsiteY0-398" fmla="*/ 0 h 2302394"/>
              <a:gd name="connsiteX1-399" fmla="*/ 2196244 w 2196244"/>
              <a:gd name="connsiteY1-400" fmla="*/ 36004 h 2302394"/>
              <a:gd name="connsiteX2-401" fmla="*/ 2049780 w 2196244"/>
              <a:gd name="connsiteY2-402" fmla="*/ 1893952 h 2302394"/>
              <a:gd name="connsiteX3-403" fmla="*/ 1116124 w 2196244"/>
              <a:gd name="connsiteY3-404" fmla="*/ 2232248 h 2302394"/>
              <a:gd name="connsiteX4-405" fmla="*/ 0 w 2196244"/>
              <a:gd name="connsiteY4-406" fmla="*/ 2160240 h 2302394"/>
              <a:gd name="connsiteX5-407" fmla="*/ 180020 w 2196244"/>
              <a:gd name="connsiteY5-408" fmla="*/ 0 h 23023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196244" h="2302394">
                <a:moveTo>
                  <a:pt x="180020" y="0"/>
                </a:moveTo>
                <a:cubicBezTo>
                  <a:pt x="857309" y="70607"/>
                  <a:pt x="1482827" y="69527"/>
                  <a:pt x="2196244" y="36004"/>
                </a:cubicBezTo>
                <a:cubicBezTo>
                  <a:pt x="2181324" y="633028"/>
                  <a:pt x="2129347" y="1853427"/>
                  <a:pt x="2049780" y="1893952"/>
                </a:cubicBezTo>
                <a:cubicBezTo>
                  <a:pt x="1651000" y="2031112"/>
                  <a:pt x="1551293" y="2137976"/>
                  <a:pt x="1116124" y="2232248"/>
                </a:cubicBezTo>
                <a:cubicBezTo>
                  <a:pt x="697811" y="2302394"/>
                  <a:pt x="386738" y="2168927"/>
                  <a:pt x="0" y="2160240"/>
                </a:cubicBezTo>
                <a:cubicBezTo>
                  <a:pt x="112494" y="1412821"/>
                  <a:pt x="149009" y="847792"/>
                  <a:pt x="180020" y="0"/>
                </a:cubicBezTo>
                <a:close/>
              </a:path>
            </a:pathLst>
          </a:custGeom>
          <a:noFill/>
          <a:ln w="50800">
            <a:solidFill>
              <a:srgbClr val="60E033"/>
            </a:solid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Malgun Gothic" panose="020B0503020000020004" pitchFamily="34" charset="-127"/>
                <a:ea typeface="Malgun Gothic" panose="020B0503020000020004" pitchFamily="34" charset="-127"/>
              </a:defRPr>
            </a:lvl1pPr>
            <a:lvl2pPr marL="742950" indent="-285750">
              <a:defRPr>
                <a:solidFill>
                  <a:schemeClr val="tx1"/>
                </a:solidFill>
                <a:latin typeface="Malgun Gothic" panose="020B0503020000020004" pitchFamily="34" charset="-127"/>
                <a:ea typeface="Malgun Gothic" panose="020B0503020000020004" pitchFamily="34" charset="-127"/>
              </a:defRPr>
            </a:lvl2pPr>
            <a:lvl3pPr marL="1143000" indent="-228600">
              <a:defRPr>
                <a:solidFill>
                  <a:schemeClr val="tx1"/>
                </a:solidFill>
                <a:latin typeface="Malgun Gothic" panose="020B0503020000020004" pitchFamily="34" charset="-127"/>
                <a:ea typeface="Malgun Gothic" panose="020B0503020000020004" pitchFamily="34" charset="-127"/>
              </a:defRPr>
            </a:lvl3pPr>
            <a:lvl4pPr marL="1600200" indent="-228600">
              <a:defRPr>
                <a:solidFill>
                  <a:schemeClr val="tx1"/>
                </a:solidFill>
                <a:latin typeface="Malgun Gothic" panose="020B0503020000020004" pitchFamily="34" charset="-127"/>
                <a:ea typeface="Malgun Gothic" panose="020B0503020000020004" pitchFamily="34" charset="-127"/>
              </a:defRPr>
            </a:lvl4pPr>
            <a:lvl5pPr marL="2057400" indent="-228600">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3" name="자유형 87"/>
          <p:cNvSpPr/>
          <p:nvPr/>
        </p:nvSpPr>
        <p:spPr bwMode="auto">
          <a:xfrm>
            <a:off x="8764921" y="2833548"/>
            <a:ext cx="700126" cy="382736"/>
          </a:xfrm>
          <a:custGeom>
            <a:avLst/>
            <a:gdLst>
              <a:gd name="connsiteX0" fmla="*/ 0 w 1104900"/>
              <a:gd name="connsiteY0" fmla="*/ 655320 h 655320"/>
              <a:gd name="connsiteX1" fmla="*/ 807720 w 1104900"/>
              <a:gd name="connsiteY1" fmla="*/ 0 h 655320"/>
              <a:gd name="connsiteX2" fmla="*/ 1104900 w 1104900"/>
              <a:gd name="connsiteY2" fmla="*/ 274320 h 655320"/>
              <a:gd name="connsiteX3" fmla="*/ 0 w 1104900"/>
              <a:gd name="connsiteY3" fmla="*/ 655320 h 655320"/>
              <a:gd name="connsiteX0-1" fmla="*/ 0 w 1104900"/>
              <a:gd name="connsiteY0-2" fmla="*/ 655320 h 716248"/>
              <a:gd name="connsiteX1-3" fmla="*/ 807720 w 1104900"/>
              <a:gd name="connsiteY1-4" fmla="*/ 0 h 716248"/>
              <a:gd name="connsiteX2-5" fmla="*/ 1104900 w 1104900"/>
              <a:gd name="connsiteY2-6" fmla="*/ 274320 h 716248"/>
              <a:gd name="connsiteX3-7" fmla="*/ 0 w 1104900"/>
              <a:gd name="connsiteY3-8" fmla="*/ 655320 h 716248"/>
              <a:gd name="connsiteX0-9" fmla="*/ 0 w 1104900"/>
              <a:gd name="connsiteY0-10" fmla="*/ 655320 h 716248"/>
              <a:gd name="connsiteX1-11" fmla="*/ 807720 w 1104900"/>
              <a:gd name="connsiteY1-12" fmla="*/ 0 h 716248"/>
              <a:gd name="connsiteX2-13" fmla="*/ 1104900 w 1104900"/>
              <a:gd name="connsiteY2-14" fmla="*/ 274320 h 716248"/>
              <a:gd name="connsiteX3-15" fmla="*/ 0 w 1104900"/>
              <a:gd name="connsiteY3-16" fmla="*/ 655320 h 716248"/>
              <a:gd name="connsiteX0-17" fmla="*/ 0 w 1104900"/>
              <a:gd name="connsiteY0-18" fmla="*/ 655320 h 716248"/>
              <a:gd name="connsiteX1-19" fmla="*/ 807720 w 1104900"/>
              <a:gd name="connsiteY1-20" fmla="*/ 0 h 716248"/>
              <a:gd name="connsiteX2-21" fmla="*/ 1104900 w 1104900"/>
              <a:gd name="connsiteY2-22" fmla="*/ 274320 h 716248"/>
              <a:gd name="connsiteX3-23" fmla="*/ 0 w 1104900"/>
              <a:gd name="connsiteY3-24" fmla="*/ 655320 h 716248"/>
              <a:gd name="connsiteX0-25" fmla="*/ 0 w 1104900"/>
              <a:gd name="connsiteY0-26" fmla="*/ 655320 h 655320"/>
              <a:gd name="connsiteX1-27" fmla="*/ 807720 w 1104900"/>
              <a:gd name="connsiteY1-28" fmla="*/ 0 h 655320"/>
              <a:gd name="connsiteX2-29" fmla="*/ 1104900 w 1104900"/>
              <a:gd name="connsiteY2-30" fmla="*/ 274320 h 655320"/>
              <a:gd name="connsiteX3-31" fmla="*/ 0 w 1104900"/>
              <a:gd name="connsiteY3-32" fmla="*/ 655320 h 655320"/>
              <a:gd name="connsiteX0-33" fmla="*/ 0 w 1104900"/>
              <a:gd name="connsiteY0-34" fmla="*/ 655320 h 655320"/>
              <a:gd name="connsiteX1-35" fmla="*/ 807720 w 1104900"/>
              <a:gd name="connsiteY1-36" fmla="*/ 0 h 655320"/>
              <a:gd name="connsiteX2-37" fmla="*/ 1104900 w 1104900"/>
              <a:gd name="connsiteY2-38" fmla="*/ 274320 h 655320"/>
              <a:gd name="connsiteX3-39" fmla="*/ 0 w 1104900"/>
              <a:gd name="connsiteY3-40" fmla="*/ 655320 h 655320"/>
              <a:gd name="connsiteX0-41" fmla="*/ 0 w 1104900"/>
              <a:gd name="connsiteY0-42" fmla="*/ 655320 h 655320"/>
              <a:gd name="connsiteX1-43" fmla="*/ 807720 w 1104900"/>
              <a:gd name="connsiteY1-44" fmla="*/ 0 h 655320"/>
              <a:gd name="connsiteX2-45" fmla="*/ 1104900 w 1104900"/>
              <a:gd name="connsiteY2-46" fmla="*/ 274320 h 655320"/>
              <a:gd name="connsiteX3-47" fmla="*/ 0 w 1104900"/>
              <a:gd name="connsiteY3-48" fmla="*/ 655320 h 655320"/>
              <a:gd name="connsiteX0-49" fmla="*/ 0 w 1104900"/>
              <a:gd name="connsiteY0-50" fmla="*/ 655320 h 655320"/>
              <a:gd name="connsiteX1-51" fmla="*/ 807720 w 1104900"/>
              <a:gd name="connsiteY1-52" fmla="*/ 0 h 655320"/>
              <a:gd name="connsiteX2-53" fmla="*/ 1104900 w 1104900"/>
              <a:gd name="connsiteY2-54" fmla="*/ 274320 h 655320"/>
              <a:gd name="connsiteX3-55" fmla="*/ 0 w 1104900"/>
              <a:gd name="connsiteY3-56" fmla="*/ 655320 h 655320"/>
              <a:gd name="connsiteX0-57" fmla="*/ 0 w 1104900"/>
              <a:gd name="connsiteY0-58" fmla="*/ 655320 h 655320"/>
              <a:gd name="connsiteX1-59" fmla="*/ 807720 w 1104900"/>
              <a:gd name="connsiteY1-60" fmla="*/ 0 h 655320"/>
              <a:gd name="connsiteX2-61" fmla="*/ 1104900 w 1104900"/>
              <a:gd name="connsiteY2-62" fmla="*/ 274320 h 655320"/>
              <a:gd name="connsiteX3-63" fmla="*/ 0 w 1104900"/>
              <a:gd name="connsiteY3-64" fmla="*/ 655320 h 655320"/>
              <a:gd name="connsiteX0-65" fmla="*/ 0 w 1104900"/>
              <a:gd name="connsiteY0-66" fmla="*/ 655320 h 655320"/>
              <a:gd name="connsiteX1-67" fmla="*/ 807720 w 1104900"/>
              <a:gd name="connsiteY1-68" fmla="*/ 0 h 655320"/>
              <a:gd name="connsiteX2-69" fmla="*/ 1104900 w 1104900"/>
              <a:gd name="connsiteY2-70" fmla="*/ 274320 h 655320"/>
              <a:gd name="connsiteX3-71" fmla="*/ 0 w 1104900"/>
              <a:gd name="connsiteY3-72" fmla="*/ 655320 h 655320"/>
              <a:gd name="connsiteX0-73" fmla="*/ 0 w 1124187"/>
              <a:gd name="connsiteY0-74" fmla="*/ 684497 h 684497"/>
              <a:gd name="connsiteX1-75" fmla="*/ 827007 w 1124187"/>
              <a:gd name="connsiteY1-76" fmla="*/ 0 h 684497"/>
              <a:gd name="connsiteX2-77" fmla="*/ 1124187 w 1124187"/>
              <a:gd name="connsiteY2-78" fmla="*/ 274320 h 684497"/>
              <a:gd name="connsiteX3-79" fmla="*/ 0 w 1124187"/>
              <a:gd name="connsiteY3-80" fmla="*/ 684497 h 684497"/>
              <a:gd name="connsiteX0-81" fmla="*/ 0 w 1124187"/>
              <a:gd name="connsiteY0-82" fmla="*/ 684497 h 684497"/>
              <a:gd name="connsiteX1-83" fmla="*/ 827007 w 1124187"/>
              <a:gd name="connsiteY1-84" fmla="*/ 0 h 684497"/>
              <a:gd name="connsiteX2-85" fmla="*/ 1124187 w 1124187"/>
              <a:gd name="connsiteY2-86" fmla="*/ 274320 h 684497"/>
              <a:gd name="connsiteX3-87" fmla="*/ 0 w 1124187"/>
              <a:gd name="connsiteY3-88" fmla="*/ 684497 h 684497"/>
              <a:gd name="connsiteX0-89" fmla="*/ 0 w 1124187"/>
              <a:gd name="connsiteY0-90" fmla="*/ 684497 h 684497"/>
              <a:gd name="connsiteX1-91" fmla="*/ 827007 w 1124187"/>
              <a:gd name="connsiteY1-92" fmla="*/ 0 h 684497"/>
              <a:gd name="connsiteX2-93" fmla="*/ 1124187 w 1124187"/>
              <a:gd name="connsiteY2-94" fmla="*/ 274320 h 684497"/>
              <a:gd name="connsiteX3-95" fmla="*/ 0 w 1124187"/>
              <a:gd name="connsiteY3-96" fmla="*/ 684497 h 684497"/>
              <a:gd name="connsiteX0-97" fmla="*/ 0 w 1124187"/>
              <a:gd name="connsiteY0-98" fmla="*/ 684497 h 684497"/>
              <a:gd name="connsiteX1-99" fmla="*/ 827007 w 1124187"/>
              <a:gd name="connsiteY1-100" fmla="*/ 0 h 684497"/>
              <a:gd name="connsiteX2-101" fmla="*/ 1124187 w 1124187"/>
              <a:gd name="connsiteY2-102" fmla="*/ 274320 h 684497"/>
              <a:gd name="connsiteX3-103" fmla="*/ 0 w 1124187"/>
              <a:gd name="connsiteY3-104" fmla="*/ 684497 h 684497"/>
              <a:gd name="connsiteX0-105" fmla="*/ 0 w 1125193"/>
              <a:gd name="connsiteY0-106" fmla="*/ 684497 h 684497"/>
              <a:gd name="connsiteX1-107" fmla="*/ 827007 w 1125193"/>
              <a:gd name="connsiteY1-108" fmla="*/ 0 h 684497"/>
              <a:gd name="connsiteX2-109" fmla="*/ 1125193 w 1125193"/>
              <a:gd name="connsiteY2-110" fmla="*/ 302186 h 684497"/>
              <a:gd name="connsiteX3-111" fmla="*/ 0 w 1125193"/>
              <a:gd name="connsiteY3-112" fmla="*/ 684497 h 684497"/>
              <a:gd name="connsiteX0-113" fmla="*/ 0 w 1109869"/>
              <a:gd name="connsiteY0-114" fmla="*/ 684497 h 684497"/>
              <a:gd name="connsiteX1-115" fmla="*/ 827007 w 1109869"/>
              <a:gd name="connsiteY1-116" fmla="*/ 0 h 684497"/>
              <a:gd name="connsiteX2-117" fmla="*/ 1109869 w 1109869"/>
              <a:gd name="connsiteY2-118" fmla="*/ 293334 h 684497"/>
              <a:gd name="connsiteX3-119" fmla="*/ 0 w 1109869"/>
              <a:gd name="connsiteY3-120" fmla="*/ 684497 h 684497"/>
              <a:gd name="connsiteX0-121" fmla="*/ 0 w 1111718"/>
              <a:gd name="connsiteY0-122" fmla="*/ 684497 h 684497"/>
              <a:gd name="connsiteX1-123" fmla="*/ 827007 w 1111718"/>
              <a:gd name="connsiteY1-124" fmla="*/ 0 h 684497"/>
              <a:gd name="connsiteX2-125" fmla="*/ 1111718 w 1111718"/>
              <a:gd name="connsiteY2-126" fmla="*/ 287291 h 684497"/>
              <a:gd name="connsiteX3-127" fmla="*/ 0 w 1111718"/>
              <a:gd name="connsiteY3-128" fmla="*/ 684497 h 684497"/>
              <a:gd name="connsiteX0-129" fmla="*/ 0 w 1113567"/>
              <a:gd name="connsiteY0-130" fmla="*/ 684497 h 684497"/>
              <a:gd name="connsiteX1-131" fmla="*/ 827007 w 1113567"/>
              <a:gd name="connsiteY1-132" fmla="*/ 0 h 684497"/>
              <a:gd name="connsiteX2-133" fmla="*/ 1113567 w 1113567"/>
              <a:gd name="connsiteY2-134" fmla="*/ 272819 h 684497"/>
              <a:gd name="connsiteX3-135" fmla="*/ 0 w 1113567"/>
              <a:gd name="connsiteY3-136" fmla="*/ 684497 h 684497"/>
              <a:gd name="connsiteX0-137" fmla="*/ 0 w 1118278"/>
              <a:gd name="connsiteY0-138" fmla="*/ 684497 h 684497"/>
              <a:gd name="connsiteX1-139" fmla="*/ 827007 w 1118278"/>
              <a:gd name="connsiteY1-140" fmla="*/ 0 h 684497"/>
              <a:gd name="connsiteX2-141" fmla="*/ 1118278 w 1118278"/>
              <a:gd name="connsiteY2-142" fmla="*/ 292399 h 684497"/>
              <a:gd name="connsiteX3-143" fmla="*/ 0 w 1118278"/>
              <a:gd name="connsiteY3-144" fmla="*/ 684497 h 684497"/>
              <a:gd name="connsiteX0-145" fmla="*/ 0 w 1117265"/>
              <a:gd name="connsiteY0-146" fmla="*/ 684497 h 684497"/>
              <a:gd name="connsiteX1-147" fmla="*/ 827007 w 1117265"/>
              <a:gd name="connsiteY1-148" fmla="*/ 0 h 684497"/>
              <a:gd name="connsiteX2-149" fmla="*/ 1117265 w 1117265"/>
              <a:gd name="connsiteY2-150" fmla="*/ 283547 h 684497"/>
              <a:gd name="connsiteX3-151" fmla="*/ 0 w 1117265"/>
              <a:gd name="connsiteY3-152" fmla="*/ 684497 h 684497"/>
              <a:gd name="connsiteX0-153" fmla="*/ 0 w 1117265"/>
              <a:gd name="connsiteY0-154" fmla="*/ 684497 h 684497"/>
              <a:gd name="connsiteX1-155" fmla="*/ 827007 w 1117265"/>
              <a:gd name="connsiteY1-156" fmla="*/ 0 h 684497"/>
              <a:gd name="connsiteX2-157" fmla="*/ 1117265 w 1117265"/>
              <a:gd name="connsiteY2-158" fmla="*/ 283547 h 684497"/>
              <a:gd name="connsiteX3-159" fmla="*/ 0 w 1117265"/>
              <a:gd name="connsiteY3-160" fmla="*/ 684497 h 684497"/>
              <a:gd name="connsiteX0-161" fmla="*/ 0 w 1117265"/>
              <a:gd name="connsiteY0-162" fmla="*/ 684497 h 684497"/>
              <a:gd name="connsiteX1-163" fmla="*/ 827007 w 1117265"/>
              <a:gd name="connsiteY1-164" fmla="*/ 0 h 684497"/>
              <a:gd name="connsiteX2-165" fmla="*/ 1117265 w 1117265"/>
              <a:gd name="connsiteY2-166" fmla="*/ 283547 h 684497"/>
              <a:gd name="connsiteX3-167" fmla="*/ 0 w 1117265"/>
              <a:gd name="connsiteY3-168" fmla="*/ 684497 h 684497"/>
              <a:gd name="connsiteX0-169" fmla="*/ 0 w 1117265"/>
              <a:gd name="connsiteY0-170" fmla="*/ 684497 h 684497"/>
              <a:gd name="connsiteX1-171" fmla="*/ 827007 w 1117265"/>
              <a:gd name="connsiteY1-172" fmla="*/ 0 h 684497"/>
              <a:gd name="connsiteX2-173" fmla="*/ 1117265 w 1117265"/>
              <a:gd name="connsiteY2-174" fmla="*/ 283547 h 684497"/>
              <a:gd name="connsiteX3-175" fmla="*/ 0 w 1117265"/>
              <a:gd name="connsiteY3-176" fmla="*/ 684497 h 684497"/>
              <a:gd name="connsiteX0-177" fmla="*/ 0 w 1117265"/>
              <a:gd name="connsiteY0-178" fmla="*/ 684497 h 684497"/>
              <a:gd name="connsiteX1-179" fmla="*/ 827007 w 1117265"/>
              <a:gd name="connsiteY1-180" fmla="*/ 0 h 684497"/>
              <a:gd name="connsiteX2-181" fmla="*/ 1117265 w 1117265"/>
              <a:gd name="connsiteY2-182" fmla="*/ 283547 h 684497"/>
              <a:gd name="connsiteX3-183" fmla="*/ 0 w 1117265"/>
              <a:gd name="connsiteY3-184" fmla="*/ 684497 h 684497"/>
              <a:gd name="connsiteX0-185" fmla="*/ 0 w 1117265"/>
              <a:gd name="connsiteY0-186" fmla="*/ 684497 h 684497"/>
              <a:gd name="connsiteX1-187" fmla="*/ 827007 w 1117265"/>
              <a:gd name="connsiteY1-188" fmla="*/ 0 h 684497"/>
              <a:gd name="connsiteX2-189" fmla="*/ 1117265 w 1117265"/>
              <a:gd name="connsiteY2-190" fmla="*/ 283547 h 684497"/>
              <a:gd name="connsiteX3-191" fmla="*/ 0 w 1117265"/>
              <a:gd name="connsiteY3-192" fmla="*/ 684497 h 684497"/>
              <a:gd name="connsiteX0-193" fmla="*/ 0 w 1117265"/>
              <a:gd name="connsiteY0-194" fmla="*/ 684497 h 684497"/>
              <a:gd name="connsiteX1-195" fmla="*/ 827007 w 1117265"/>
              <a:gd name="connsiteY1-196" fmla="*/ 0 h 684497"/>
              <a:gd name="connsiteX2-197" fmla="*/ 1117265 w 1117265"/>
              <a:gd name="connsiteY2-198" fmla="*/ 283547 h 684497"/>
              <a:gd name="connsiteX3-199" fmla="*/ 0 w 1117265"/>
              <a:gd name="connsiteY3-200" fmla="*/ 684497 h 684497"/>
              <a:gd name="connsiteX0-201" fmla="*/ 0 w 1117265"/>
              <a:gd name="connsiteY0-202" fmla="*/ 684497 h 684497"/>
              <a:gd name="connsiteX1-203" fmla="*/ 827007 w 1117265"/>
              <a:gd name="connsiteY1-204" fmla="*/ 0 h 684497"/>
              <a:gd name="connsiteX2-205" fmla="*/ 1117265 w 1117265"/>
              <a:gd name="connsiteY2-206" fmla="*/ 283547 h 684497"/>
              <a:gd name="connsiteX3-207" fmla="*/ 0 w 1117265"/>
              <a:gd name="connsiteY3-208" fmla="*/ 684497 h 684497"/>
              <a:gd name="connsiteX0-209" fmla="*/ 0 w 1117265"/>
              <a:gd name="connsiteY0-210" fmla="*/ 684497 h 684497"/>
              <a:gd name="connsiteX1-211" fmla="*/ 827007 w 1117265"/>
              <a:gd name="connsiteY1-212" fmla="*/ 0 h 684497"/>
              <a:gd name="connsiteX2-213" fmla="*/ 1117265 w 1117265"/>
              <a:gd name="connsiteY2-214" fmla="*/ 283547 h 684497"/>
              <a:gd name="connsiteX3-215" fmla="*/ 0 w 1117265"/>
              <a:gd name="connsiteY3-216" fmla="*/ 684497 h 684497"/>
              <a:gd name="connsiteX0-217" fmla="*/ 0 w 1117265"/>
              <a:gd name="connsiteY0-218" fmla="*/ 684497 h 684497"/>
              <a:gd name="connsiteX1-219" fmla="*/ 827007 w 1117265"/>
              <a:gd name="connsiteY1-220" fmla="*/ 0 h 684497"/>
              <a:gd name="connsiteX2-221" fmla="*/ 1117265 w 1117265"/>
              <a:gd name="connsiteY2-222" fmla="*/ 283547 h 684497"/>
              <a:gd name="connsiteX3-223" fmla="*/ 0 w 1117265"/>
              <a:gd name="connsiteY3-224" fmla="*/ 684497 h 684497"/>
              <a:gd name="connsiteX0-225" fmla="*/ 0 w 1117265"/>
              <a:gd name="connsiteY0-226" fmla="*/ 684497 h 684497"/>
              <a:gd name="connsiteX1-227" fmla="*/ 827007 w 1117265"/>
              <a:gd name="connsiteY1-228" fmla="*/ 0 h 684497"/>
              <a:gd name="connsiteX2-229" fmla="*/ 1117265 w 1117265"/>
              <a:gd name="connsiteY2-230" fmla="*/ 283547 h 684497"/>
              <a:gd name="connsiteX3-231" fmla="*/ 0 w 1117265"/>
              <a:gd name="connsiteY3-232" fmla="*/ 684497 h 684497"/>
              <a:gd name="connsiteX0-233" fmla="*/ 0 w 1117265"/>
              <a:gd name="connsiteY0-234" fmla="*/ 684497 h 684497"/>
              <a:gd name="connsiteX1-235" fmla="*/ 827007 w 1117265"/>
              <a:gd name="connsiteY1-236" fmla="*/ 0 h 684497"/>
              <a:gd name="connsiteX2-237" fmla="*/ 1117265 w 1117265"/>
              <a:gd name="connsiteY2-238" fmla="*/ 283547 h 684497"/>
              <a:gd name="connsiteX3-239" fmla="*/ 0 w 1117265"/>
              <a:gd name="connsiteY3-240" fmla="*/ 684497 h 684497"/>
              <a:gd name="connsiteX0-241" fmla="*/ 0 w 1117265"/>
              <a:gd name="connsiteY0-242" fmla="*/ 684497 h 684497"/>
              <a:gd name="connsiteX1-243" fmla="*/ 827007 w 1117265"/>
              <a:gd name="connsiteY1-244" fmla="*/ 0 h 684497"/>
              <a:gd name="connsiteX2-245" fmla="*/ 1117265 w 1117265"/>
              <a:gd name="connsiteY2-246" fmla="*/ 283547 h 684497"/>
              <a:gd name="connsiteX3-247" fmla="*/ 0 w 1117265"/>
              <a:gd name="connsiteY3-248" fmla="*/ 684497 h 684497"/>
            </a:gdLst>
            <a:ahLst/>
            <a:cxnLst>
              <a:cxn ang="0">
                <a:pos x="connsiteX0-1" y="connsiteY0-2"/>
              </a:cxn>
              <a:cxn ang="0">
                <a:pos x="connsiteX1-3" y="connsiteY1-4"/>
              </a:cxn>
              <a:cxn ang="0">
                <a:pos x="connsiteX2-5" y="connsiteY2-6"/>
              </a:cxn>
              <a:cxn ang="0">
                <a:pos x="connsiteX3-7" y="connsiteY3-8"/>
              </a:cxn>
            </a:cxnLst>
            <a:rect l="l" t="t" r="r" b="b"/>
            <a:pathLst>
              <a:path w="1117265" h="684497">
                <a:moveTo>
                  <a:pt x="0" y="684497"/>
                </a:moveTo>
                <a:cubicBezTo>
                  <a:pt x="281310" y="578055"/>
                  <a:pt x="563915" y="445084"/>
                  <a:pt x="827007" y="0"/>
                </a:cubicBezTo>
                <a:cubicBezTo>
                  <a:pt x="830800" y="112603"/>
                  <a:pt x="947335" y="344380"/>
                  <a:pt x="1117265" y="283547"/>
                </a:cubicBezTo>
                <a:cubicBezTo>
                  <a:pt x="779033" y="454015"/>
                  <a:pt x="330704" y="612949"/>
                  <a:pt x="0" y="684497"/>
                </a:cubicBezTo>
                <a:close/>
              </a:path>
            </a:pathLst>
          </a:custGeom>
          <a:noFill/>
          <a:ln w="50800">
            <a:solidFill>
              <a:srgbClr val="60E033"/>
            </a:solid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4" name="자유형 200"/>
          <p:cNvSpPr/>
          <p:nvPr/>
        </p:nvSpPr>
        <p:spPr bwMode="auto">
          <a:xfrm>
            <a:off x="7809665" y="1157585"/>
            <a:ext cx="1910512" cy="304092"/>
          </a:xfrm>
          <a:custGeom>
            <a:avLst/>
            <a:gdLst>
              <a:gd name="connsiteX0" fmla="*/ 0 w 2226733"/>
              <a:gd name="connsiteY0" fmla="*/ 0 h 465666"/>
              <a:gd name="connsiteX1" fmla="*/ 2226733 w 2226733"/>
              <a:gd name="connsiteY1" fmla="*/ 67733 h 465666"/>
              <a:gd name="connsiteX2" fmla="*/ 2192867 w 2226733"/>
              <a:gd name="connsiteY2" fmla="*/ 465666 h 465666"/>
              <a:gd name="connsiteX3" fmla="*/ 16933 w 2226733"/>
              <a:gd name="connsiteY3" fmla="*/ 381000 h 465666"/>
              <a:gd name="connsiteX4" fmla="*/ 0 w 2226733"/>
              <a:gd name="connsiteY4" fmla="*/ 0 h 465666"/>
              <a:gd name="connsiteX0-1" fmla="*/ 0 w 2226733"/>
              <a:gd name="connsiteY0-2" fmla="*/ 0 h 465666"/>
              <a:gd name="connsiteX1-3" fmla="*/ 2226733 w 2226733"/>
              <a:gd name="connsiteY1-4" fmla="*/ 67733 h 465666"/>
              <a:gd name="connsiteX2-5" fmla="*/ 2192867 w 2226733"/>
              <a:gd name="connsiteY2-6" fmla="*/ 465666 h 465666"/>
              <a:gd name="connsiteX3-7" fmla="*/ 16933 w 2226733"/>
              <a:gd name="connsiteY3-8" fmla="*/ 381000 h 465666"/>
              <a:gd name="connsiteX4-9" fmla="*/ 0 w 2226733"/>
              <a:gd name="connsiteY4-10" fmla="*/ 0 h 465666"/>
              <a:gd name="connsiteX0-11" fmla="*/ 0 w 2207084"/>
              <a:gd name="connsiteY0-12" fmla="*/ 0 h 465666"/>
              <a:gd name="connsiteX1-13" fmla="*/ 2207084 w 2207084"/>
              <a:gd name="connsiteY1-14" fmla="*/ 33453 h 465666"/>
              <a:gd name="connsiteX2-15" fmla="*/ 2192867 w 2207084"/>
              <a:gd name="connsiteY2-16" fmla="*/ 465666 h 465666"/>
              <a:gd name="connsiteX3-17" fmla="*/ 16933 w 2207084"/>
              <a:gd name="connsiteY3-18" fmla="*/ 381000 h 465666"/>
              <a:gd name="connsiteX4-19" fmla="*/ 0 w 2207084"/>
              <a:gd name="connsiteY4-20" fmla="*/ 0 h 465666"/>
              <a:gd name="connsiteX0-21" fmla="*/ 0 w 2196244"/>
              <a:gd name="connsiteY0-22" fmla="*/ 0 h 468217"/>
              <a:gd name="connsiteX1-23" fmla="*/ 2196244 w 2196244"/>
              <a:gd name="connsiteY1-24" fmla="*/ 36004 h 468217"/>
              <a:gd name="connsiteX2-25" fmla="*/ 2182027 w 2196244"/>
              <a:gd name="connsiteY2-26" fmla="*/ 468217 h 468217"/>
              <a:gd name="connsiteX3-27" fmla="*/ 6093 w 2196244"/>
              <a:gd name="connsiteY3-28" fmla="*/ 383551 h 468217"/>
              <a:gd name="connsiteX4-29" fmla="*/ 0 w 2196244"/>
              <a:gd name="connsiteY4-30" fmla="*/ 0 h 468217"/>
              <a:gd name="connsiteX0-31" fmla="*/ 0 w 2196244"/>
              <a:gd name="connsiteY0-32" fmla="*/ 0 h 468217"/>
              <a:gd name="connsiteX1-33" fmla="*/ 2196244 w 2196244"/>
              <a:gd name="connsiteY1-34" fmla="*/ 36004 h 468217"/>
              <a:gd name="connsiteX2-35" fmla="*/ 2182027 w 2196244"/>
              <a:gd name="connsiteY2-36" fmla="*/ 468217 h 468217"/>
              <a:gd name="connsiteX3-37" fmla="*/ 6093 w 2196244"/>
              <a:gd name="connsiteY3-38" fmla="*/ 383551 h 468217"/>
              <a:gd name="connsiteX4-39" fmla="*/ 0 w 2196244"/>
              <a:gd name="connsiteY4-40" fmla="*/ 0 h 468217"/>
              <a:gd name="connsiteX0-41" fmla="*/ 29911 w 2190151"/>
              <a:gd name="connsiteY0-42" fmla="*/ 0 h 468216"/>
              <a:gd name="connsiteX1-43" fmla="*/ 2190151 w 2190151"/>
              <a:gd name="connsiteY1-44" fmla="*/ 36003 h 468216"/>
              <a:gd name="connsiteX2-45" fmla="*/ 2175934 w 2190151"/>
              <a:gd name="connsiteY2-46" fmla="*/ 468216 h 468216"/>
              <a:gd name="connsiteX3-47" fmla="*/ 0 w 2190151"/>
              <a:gd name="connsiteY3-48" fmla="*/ 383550 h 468216"/>
              <a:gd name="connsiteX4-49" fmla="*/ 29911 w 2190151"/>
              <a:gd name="connsiteY4-50" fmla="*/ 0 h 468216"/>
              <a:gd name="connsiteX0-51" fmla="*/ 0 w 2160240"/>
              <a:gd name="connsiteY0-52" fmla="*/ 0 h 468216"/>
              <a:gd name="connsiteX1-53" fmla="*/ 2160240 w 2160240"/>
              <a:gd name="connsiteY1-54" fmla="*/ 36003 h 468216"/>
              <a:gd name="connsiteX2-55" fmla="*/ 2146023 w 2160240"/>
              <a:gd name="connsiteY2-56" fmla="*/ 468216 h 468216"/>
              <a:gd name="connsiteX3-57" fmla="*/ 0 w 2160240"/>
              <a:gd name="connsiteY3-58" fmla="*/ 360039 h 468216"/>
              <a:gd name="connsiteX4-59" fmla="*/ 0 w 2160240"/>
              <a:gd name="connsiteY4-60" fmla="*/ 0 h 468216"/>
              <a:gd name="connsiteX0-61" fmla="*/ 21444 w 2181684"/>
              <a:gd name="connsiteY0-62" fmla="*/ 0 h 468216"/>
              <a:gd name="connsiteX1-63" fmla="*/ 2181684 w 2181684"/>
              <a:gd name="connsiteY1-64" fmla="*/ 36003 h 468216"/>
              <a:gd name="connsiteX2-65" fmla="*/ 2167467 w 2181684"/>
              <a:gd name="connsiteY2-66" fmla="*/ 468216 h 468216"/>
              <a:gd name="connsiteX3-67" fmla="*/ 0 w 2181684"/>
              <a:gd name="connsiteY3-68" fmla="*/ 378258 h 468216"/>
              <a:gd name="connsiteX4-69" fmla="*/ 21444 w 2181684"/>
              <a:gd name="connsiteY4-70" fmla="*/ 0 h 468216"/>
              <a:gd name="connsiteX0-71" fmla="*/ 15094 w 2181684"/>
              <a:gd name="connsiteY0-72" fmla="*/ 0 h 468216"/>
              <a:gd name="connsiteX1-73" fmla="*/ 2181684 w 2181684"/>
              <a:gd name="connsiteY1-74" fmla="*/ 36003 h 468216"/>
              <a:gd name="connsiteX2-75" fmla="*/ 2167467 w 2181684"/>
              <a:gd name="connsiteY2-76" fmla="*/ 468216 h 468216"/>
              <a:gd name="connsiteX3-77" fmla="*/ 0 w 2181684"/>
              <a:gd name="connsiteY3-78" fmla="*/ 378258 h 468216"/>
              <a:gd name="connsiteX4-79" fmla="*/ 15094 w 2181684"/>
              <a:gd name="connsiteY4-80" fmla="*/ 0 h 468216"/>
              <a:gd name="connsiteX0-81" fmla="*/ 15094 w 2181684"/>
              <a:gd name="connsiteY0-82" fmla="*/ 0 h 492391"/>
              <a:gd name="connsiteX1-83" fmla="*/ 2181684 w 2181684"/>
              <a:gd name="connsiteY1-84" fmla="*/ 36003 h 492391"/>
              <a:gd name="connsiteX2-85" fmla="*/ 2167467 w 2181684"/>
              <a:gd name="connsiteY2-86" fmla="*/ 468216 h 492391"/>
              <a:gd name="connsiteX3-87" fmla="*/ 0 w 2181684"/>
              <a:gd name="connsiteY3-88" fmla="*/ 378258 h 492391"/>
              <a:gd name="connsiteX4-89" fmla="*/ 15094 w 2181684"/>
              <a:gd name="connsiteY4-90" fmla="*/ 0 h 492391"/>
              <a:gd name="connsiteX0-91" fmla="*/ 15094 w 2181684"/>
              <a:gd name="connsiteY0-92" fmla="*/ 0 h 492391"/>
              <a:gd name="connsiteX1-93" fmla="*/ 2181684 w 2181684"/>
              <a:gd name="connsiteY1-94" fmla="*/ 36003 h 492391"/>
              <a:gd name="connsiteX2-95" fmla="*/ 2167467 w 2181684"/>
              <a:gd name="connsiteY2-96" fmla="*/ 468216 h 492391"/>
              <a:gd name="connsiteX3-97" fmla="*/ 0 w 2181684"/>
              <a:gd name="connsiteY3-98" fmla="*/ 378258 h 492391"/>
              <a:gd name="connsiteX4-99" fmla="*/ 15094 w 2181684"/>
              <a:gd name="connsiteY4-100" fmla="*/ 0 h 492391"/>
              <a:gd name="connsiteX0-101" fmla="*/ 15094 w 2181684"/>
              <a:gd name="connsiteY0-102" fmla="*/ 0 h 456222"/>
              <a:gd name="connsiteX1-103" fmla="*/ 2181684 w 2181684"/>
              <a:gd name="connsiteY1-104" fmla="*/ 36003 h 456222"/>
              <a:gd name="connsiteX2-105" fmla="*/ 2145679 w 2181684"/>
              <a:gd name="connsiteY2-106" fmla="*/ 432047 h 456222"/>
              <a:gd name="connsiteX3-107" fmla="*/ 0 w 2181684"/>
              <a:gd name="connsiteY3-108" fmla="*/ 378258 h 456222"/>
              <a:gd name="connsiteX4-109" fmla="*/ 15094 w 2181684"/>
              <a:gd name="connsiteY4-110" fmla="*/ 0 h 456222"/>
              <a:gd name="connsiteX0-111" fmla="*/ 15094 w 2181684"/>
              <a:gd name="connsiteY0-112" fmla="*/ 0 h 462758"/>
              <a:gd name="connsiteX1-113" fmla="*/ 2181684 w 2181684"/>
              <a:gd name="connsiteY1-114" fmla="*/ 36003 h 462758"/>
              <a:gd name="connsiteX2-115" fmla="*/ 2171699 w 2181684"/>
              <a:gd name="connsiteY2-116" fmla="*/ 438583 h 462758"/>
              <a:gd name="connsiteX3-117" fmla="*/ 0 w 2181684"/>
              <a:gd name="connsiteY3-118" fmla="*/ 378258 h 462758"/>
              <a:gd name="connsiteX4-119" fmla="*/ 15094 w 2181684"/>
              <a:gd name="connsiteY4-120" fmla="*/ 0 h 462758"/>
              <a:gd name="connsiteX0-121" fmla="*/ 21443 w 2181684"/>
              <a:gd name="connsiteY0-122" fmla="*/ 0 h 498763"/>
              <a:gd name="connsiteX1-123" fmla="*/ 2181684 w 2181684"/>
              <a:gd name="connsiteY1-124" fmla="*/ 72008 h 498763"/>
              <a:gd name="connsiteX2-125" fmla="*/ 2171699 w 2181684"/>
              <a:gd name="connsiteY2-126" fmla="*/ 474588 h 498763"/>
              <a:gd name="connsiteX3-127" fmla="*/ 0 w 2181684"/>
              <a:gd name="connsiteY3-128" fmla="*/ 414263 h 498763"/>
              <a:gd name="connsiteX4-129" fmla="*/ 21443 w 2181684"/>
              <a:gd name="connsiteY4-130" fmla="*/ 0 h 498763"/>
              <a:gd name="connsiteX0-131" fmla="*/ 21443 w 2181683"/>
              <a:gd name="connsiteY0-132" fmla="*/ 0 h 498763"/>
              <a:gd name="connsiteX1-133" fmla="*/ 2181683 w 2181683"/>
              <a:gd name="connsiteY1-134" fmla="*/ 36005 h 498763"/>
              <a:gd name="connsiteX2-135" fmla="*/ 2171699 w 2181683"/>
              <a:gd name="connsiteY2-136" fmla="*/ 474588 h 498763"/>
              <a:gd name="connsiteX3-137" fmla="*/ 0 w 2181683"/>
              <a:gd name="connsiteY3-138" fmla="*/ 414263 h 498763"/>
              <a:gd name="connsiteX4-139" fmla="*/ 21443 w 2181683"/>
              <a:gd name="connsiteY4-140" fmla="*/ 0 h 498763"/>
              <a:gd name="connsiteX0-141" fmla="*/ 21443 w 2181683"/>
              <a:gd name="connsiteY0-142" fmla="*/ 0 h 466660"/>
              <a:gd name="connsiteX1-143" fmla="*/ 2181683 w 2181683"/>
              <a:gd name="connsiteY1-144" fmla="*/ 36005 h 466660"/>
              <a:gd name="connsiteX2-145" fmla="*/ 2145680 w 2181683"/>
              <a:gd name="connsiteY2-146" fmla="*/ 432049 h 466660"/>
              <a:gd name="connsiteX3-147" fmla="*/ 0 w 2181683"/>
              <a:gd name="connsiteY3-148" fmla="*/ 414263 h 466660"/>
              <a:gd name="connsiteX4-149" fmla="*/ 21443 w 2181683"/>
              <a:gd name="connsiteY4-150" fmla="*/ 0 h 466660"/>
              <a:gd name="connsiteX0-151" fmla="*/ 21443 w 2181683"/>
              <a:gd name="connsiteY0-152" fmla="*/ 0 h 441574"/>
              <a:gd name="connsiteX1-153" fmla="*/ 2181683 w 2181683"/>
              <a:gd name="connsiteY1-154" fmla="*/ 36005 h 441574"/>
              <a:gd name="connsiteX2-155" fmla="*/ 2161555 w 2181683"/>
              <a:gd name="connsiteY2-156" fmla="*/ 441574 h 441574"/>
              <a:gd name="connsiteX3-157" fmla="*/ 0 w 2181683"/>
              <a:gd name="connsiteY3-158" fmla="*/ 414263 h 441574"/>
              <a:gd name="connsiteX4-159" fmla="*/ 21443 w 2181683"/>
              <a:gd name="connsiteY4-160" fmla="*/ 0 h 441574"/>
              <a:gd name="connsiteX0-161" fmla="*/ 21443 w 2181683"/>
              <a:gd name="connsiteY0-162" fmla="*/ 0 h 441574"/>
              <a:gd name="connsiteX1-163" fmla="*/ 2181683 w 2181683"/>
              <a:gd name="connsiteY1-164" fmla="*/ 36005 h 441574"/>
              <a:gd name="connsiteX2-165" fmla="*/ 2171080 w 2181683"/>
              <a:gd name="connsiteY2-166" fmla="*/ 441574 h 441574"/>
              <a:gd name="connsiteX3-167" fmla="*/ 0 w 2181683"/>
              <a:gd name="connsiteY3-168" fmla="*/ 414263 h 441574"/>
              <a:gd name="connsiteX4-169" fmla="*/ 21443 w 2181683"/>
              <a:gd name="connsiteY4-170" fmla="*/ 0 h 441574"/>
              <a:gd name="connsiteX0-171" fmla="*/ 21443 w 2181683"/>
              <a:gd name="connsiteY0-172" fmla="*/ 0 h 471835"/>
              <a:gd name="connsiteX1-173" fmla="*/ 2181683 w 2181683"/>
              <a:gd name="connsiteY1-174" fmla="*/ 36005 h 471835"/>
              <a:gd name="connsiteX2-175" fmla="*/ 2171080 w 2181683"/>
              <a:gd name="connsiteY2-176" fmla="*/ 441574 h 471835"/>
              <a:gd name="connsiteX3-177" fmla="*/ 0 w 2181683"/>
              <a:gd name="connsiteY3-178" fmla="*/ 414263 h 471835"/>
              <a:gd name="connsiteX4-179" fmla="*/ 21443 w 2181683"/>
              <a:gd name="connsiteY4-180" fmla="*/ 0 h 471835"/>
              <a:gd name="connsiteX0-181" fmla="*/ 21443 w 2181683"/>
              <a:gd name="connsiteY0-182" fmla="*/ 0 h 471835"/>
              <a:gd name="connsiteX1-183" fmla="*/ 2181683 w 2181683"/>
              <a:gd name="connsiteY1-184" fmla="*/ 36005 h 471835"/>
              <a:gd name="connsiteX2-185" fmla="*/ 2171080 w 2181683"/>
              <a:gd name="connsiteY2-186" fmla="*/ 441574 h 471835"/>
              <a:gd name="connsiteX3-187" fmla="*/ 0 w 2181683"/>
              <a:gd name="connsiteY3-188" fmla="*/ 414263 h 471835"/>
              <a:gd name="connsiteX4-189" fmla="*/ 21443 w 2181683"/>
              <a:gd name="connsiteY4-190" fmla="*/ 0 h 471835"/>
              <a:gd name="connsiteX0-191" fmla="*/ 13233 w 2173473"/>
              <a:gd name="connsiteY0-192" fmla="*/ 0 h 471835"/>
              <a:gd name="connsiteX1-193" fmla="*/ 2173473 w 2173473"/>
              <a:gd name="connsiteY1-194" fmla="*/ 36005 h 471835"/>
              <a:gd name="connsiteX2-195" fmla="*/ 2162870 w 2173473"/>
              <a:gd name="connsiteY2-196" fmla="*/ 441574 h 471835"/>
              <a:gd name="connsiteX3-197" fmla="*/ 0 w 2173473"/>
              <a:gd name="connsiteY3-198" fmla="*/ 377428 h 471835"/>
              <a:gd name="connsiteX4-199" fmla="*/ 13233 w 2173473"/>
              <a:gd name="connsiteY4-200" fmla="*/ 0 h 471835"/>
              <a:gd name="connsiteX0-201" fmla="*/ 15627 w 2175867"/>
              <a:gd name="connsiteY0-202" fmla="*/ 0 h 441574"/>
              <a:gd name="connsiteX1-203" fmla="*/ 2175867 w 2175867"/>
              <a:gd name="connsiteY1-204" fmla="*/ 36005 h 441574"/>
              <a:gd name="connsiteX2-205" fmla="*/ 2165264 w 2175867"/>
              <a:gd name="connsiteY2-206" fmla="*/ 441574 h 441574"/>
              <a:gd name="connsiteX3-207" fmla="*/ 0 w 2175867"/>
              <a:gd name="connsiteY3-208" fmla="*/ 354372 h 441574"/>
              <a:gd name="connsiteX4-209" fmla="*/ 15627 w 2175867"/>
              <a:gd name="connsiteY4-210" fmla="*/ 0 h 441574"/>
              <a:gd name="connsiteX0-211" fmla="*/ 15627 w 2175867"/>
              <a:gd name="connsiteY0-212" fmla="*/ 0 h 454274"/>
              <a:gd name="connsiteX1-213" fmla="*/ 2175867 w 2175867"/>
              <a:gd name="connsiteY1-214" fmla="*/ 48705 h 454274"/>
              <a:gd name="connsiteX2-215" fmla="*/ 2165264 w 2175867"/>
              <a:gd name="connsiteY2-216" fmla="*/ 454274 h 454274"/>
              <a:gd name="connsiteX3-217" fmla="*/ 0 w 2175867"/>
              <a:gd name="connsiteY3-218" fmla="*/ 367072 h 454274"/>
              <a:gd name="connsiteX4-219" fmla="*/ 15627 w 2175867"/>
              <a:gd name="connsiteY4-220" fmla="*/ 0 h 454274"/>
              <a:gd name="connsiteX0-221" fmla="*/ 15627 w 2179042"/>
              <a:gd name="connsiteY0-222" fmla="*/ 0 h 454274"/>
              <a:gd name="connsiteX1-223" fmla="*/ 2179042 w 2179042"/>
              <a:gd name="connsiteY1-224" fmla="*/ 39180 h 454274"/>
              <a:gd name="connsiteX2-225" fmla="*/ 2165264 w 2179042"/>
              <a:gd name="connsiteY2-226" fmla="*/ 454274 h 454274"/>
              <a:gd name="connsiteX3-227" fmla="*/ 0 w 2179042"/>
              <a:gd name="connsiteY3-228" fmla="*/ 367072 h 454274"/>
              <a:gd name="connsiteX4-229" fmla="*/ 15627 w 2179042"/>
              <a:gd name="connsiteY4-230" fmla="*/ 0 h 454274"/>
              <a:gd name="connsiteX0-231" fmla="*/ 15627 w 2179042"/>
              <a:gd name="connsiteY0-232" fmla="*/ 0 h 397124"/>
              <a:gd name="connsiteX1-233" fmla="*/ 2179042 w 2179042"/>
              <a:gd name="connsiteY1-234" fmla="*/ 39180 h 397124"/>
              <a:gd name="connsiteX2-235" fmla="*/ 2174789 w 2179042"/>
              <a:gd name="connsiteY2-236" fmla="*/ 397124 h 397124"/>
              <a:gd name="connsiteX3-237" fmla="*/ 0 w 2179042"/>
              <a:gd name="connsiteY3-238" fmla="*/ 367072 h 397124"/>
              <a:gd name="connsiteX4-239" fmla="*/ 15627 w 2179042"/>
              <a:gd name="connsiteY4-240" fmla="*/ 0 h 397124"/>
              <a:gd name="connsiteX0-241" fmla="*/ 18802 w 2182217"/>
              <a:gd name="connsiteY0-242" fmla="*/ 0 h 397124"/>
              <a:gd name="connsiteX1-243" fmla="*/ 2182217 w 2182217"/>
              <a:gd name="connsiteY1-244" fmla="*/ 39180 h 397124"/>
              <a:gd name="connsiteX2-245" fmla="*/ 2177964 w 2182217"/>
              <a:gd name="connsiteY2-246" fmla="*/ 397124 h 397124"/>
              <a:gd name="connsiteX3-247" fmla="*/ 0 w 2182217"/>
              <a:gd name="connsiteY3-248" fmla="*/ 351197 h 397124"/>
              <a:gd name="connsiteX4-249" fmla="*/ 18802 w 2182217"/>
              <a:gd name="connsiteY4-250" fmla="*/ 0 h 397124"/>
              <a:gd name="connsiteX0-251" fmla="*/ 25152 w 2188567"/>
              <a:gd name="connsiteY0-252" fmla="*/ 0 h 397124"/>
              <a:gd name="connsiteX1-253" fmla="*/ 2188567 w 2188567"/>
              <a:gd name="connsiteY1-254" fmla="*/ 39180 h 397124"/>
              <a:gd name="connsiteX2-255" fmla="*/ 2184314 w 2188567"/>
              <a:gd name="connsiteY2-256" fmla="*/ 397124 h 397124"/>
              <a:gd name="connsiteX3-257" fmla="*/ 0 w 2188567"/>
              <a:gd name="connsiteY3-258" fmla="*/ 367072 h 397124"/>
              <a:gd name="connsiteX4-259" fmla="*/ 25152 w 2188567"/>
              <a:gd name="connsiteY4-260" fmla="*/ 0 h 397124"/>
              <a:gd name="connsiteX0-261" fmla="*/ 25152 w 2188567"/>
              <a:gd name="connsiteY0-262" fmla="*/ 0 h 381249"/>
              <a:gd name="connsiteX1-263" fmla="*/ 2188567 w 2188567"/>
              <a:gd name="connsiteY1-264" fmla="*/ 39180 h 381249"/>
              <a:gd name="connsiteX2-265" fmla="*/ 2181139 w 2188567"/>
              <a:gd name="connsiteY2-266" fmla="*/ 381249 h 381249"/>
              <a:gd name="connsiteX3-267" fmla="*/ 0 w 2188567"/>
              <a:gd name="connsiteY3-268" fmla="*/ 367072 h 381249"/>
              <a:gd name="connsiteX4-269" fmla="*/ 25152 w 2188567"/>
              <a:gd name="connsiteY4-270" fmla="*/ 0 h 381249"/>
              <a:gd name="connsiteX0-271" fmla="*/ 25152 w 2188567"/>
              <a:gd name="connsiteY0-272" fmla="*/ 0 h 411696"/>
              <a:gd name="connsiteX1-273" fmla="*/ 2188567 w 2188567"/>
              <a:gd name="connsiteY1-274" fmla="*/ 39180 h 411696"/>
              <a:gd name="connsiteX2-275" fmla="*/ 2181139 w 2188567"/>
              <a:gd name="connsiteY2-276" fmla="*/ 381249 h 411696"/>
              <a:gd name="connsiteX3-277" fmla="*/ 0 w 2188567"/>
              <a:gd name="connsiteY3-278" fmla="*/ 367072 h 411696"/>
              <a:gd name="connsiteX4-279" fmla="*/ 25152 w 2188567"/>
              <a:gd name="connsiteY4-280" fmla="*/ 0 h 411696"/>
              <a:gd name="connsiteX0-281" fmla="*/ 25152 w 2188567"/>
              <a:gd name="connsiteY0-282" fmla="*/ 0 h 436265"/>
              <a:gd name="connsiteX1-283" fmla="*/ 2188567 w 2188567"/>
              <a:gd name="connsiteY1-284" fmla="*/ 39180 h 436265"/>
              <a:gd name="connsiteX2-285" fmla="*/ 2181139 w 2188567"/>
              <a:gd name="connsiteY2-286" fmla="*/ 381249 h 436265"/>
              <a:gd name="connsiteX3-287" fmla="*/ 0 w 2188567"/>
              <a:gd name="connsiteY3-288" fmla="*/ 367072 h 436265"/>
              <a:gd name="connsiteX4-289" fmla="*/ 25152 w 2188567"/>
              <a:gd name="connsiteY4-290" fmla="*/ 0 h 436265"/>
              <a:gd name="connsiteX0-291" fmla="*/ 16942 w 2180357"/>
              <a:gd name="connsiteY0-292" fmla="*/ 0 h 436265"/>
              <a:gd name="connsiteX1-293" fmla="*/ 2180357 w 2180357"/>
              <a:gd name="connsiteY1-294" fmla="*/ 39180 h 436265"/>
              <a:gd name="connsiteX2-295" fmla="*/ 2172929 w 2180357"/>
              <a:gd name="connsiteY2-296" fmla="*/ 381249 h 436265"/>
              <a:gd name="connsiteX3-297" fmla="*/ 0 w 2180357"/>
              <a:gd name="connsiteY3-298" fmla="*/ 338745 h 436265"/>
              <a:gd name="connsiteX4-299" fmla="*/ 16942 w 2180357"/>
              <a:gd name="connsiteY4-300" fmla="*/ 0 h 436265"/>
              <a:gd name="connsiteX0-301" fmla="*/ 16942 w 2180357"/>
              <a:gd name="connsiteY0-302" fmla="*/ 0 h 436265"/>
              <a:gd name="connsiteX1-303" fmla="*/ 2180357 w 2180357"/>
              <a:gd name="connsiteY1-304" fmla="*/ 39180 h 436265"/>
              <a:gd name="connsiteX2-305" fmla="*/ 2172929 w 2180357"/>
              <a:gd name="connsiteY2-306" fmla="*/ 381249 h 436265"/>
              <a:gd name="connsiteX3-307" fmla="*/ 0 w 2180357"/>
              <a:gd name="connsiteY3-308" fmla="*/ 338745 h 436265"/>
              <a:gd name="connsiteX4-309" fmla="*/ 16942 w 2180357"/>
              <a:gd name="connsiteY4-310" fmla="*/ 0 h 4362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80357" h="436265">
                <a:moveTo>
                  <a:pt x="16942" y="0"/>
                </a:moveTo>
                <a:cubicBezTo>
                  <a:pt x="639962" y="54762"/>
                  <a:pt x="1398909" y="66757"/>
                  <a:pt x="2180357" y="39180"/>
                </a:cubicBezTo>
                <a:cubicBezTo>
                  <a:pt x="2178939" y="158495"/>
                  <a:pt x="2174347" y="261934"/>
                  <a:pt x="2172929" y="381249"/>
                </a:cubicBezTo>
                <a:cubicBezTo>
                  <a:pt x="1395033" y="436265"/>
                  <a:pt x="414147" y="370198"/>
                  <a:pt x="0" y="338745"/>
                </a:cubicBezTo>
                <a:lnTo>
                  <a:pt x="16942" y="0"/>
                </a:lnTo>
                <a:close/>
              </a:path>
            </a:pathLst>
          </a:custGeom>
          <a:solidFill>
            <a:srgbClr val="60E033"/>
          </a:solidFill>
          <a:ln w="50800">
            <a:no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5" name="자유형 124"/>
          <p:cNvSpPr/>
          <p:nvPr/>
        </p:nvSpPr>
        <p:spPr bwMode="auto">
          <a:xfrm>
            <a:off x="8818795" y="984210"/>
            <a:ext cx="130531" cy="219156"/>
          </a:xfrm>
          <a:custGeom>
            <a:avLst/>
            <a:gdLst>
              <a:gd name="connsiteX0" fmla="*/ 127000 w 203200"/>
              <a:gd name="connsiteY0" fmla="*/ 0 h 279400"/>
              <a:gd name="connsiteX1" fmla="*/ 0 w 203200"/>
              <a:gd name="connsiteY1" fmla="*/ 279400 h 279400"/>
              <a:gd name="connsiteX2" fmla="*/ 203200 w 203200"/>
              <a:gd name="connsiteY2" fmla="*/ 6350 h 279400"/>
              <a:gd name="connsiteX3" fmla="*/ 127000 w 203200"/>
              <a:gd name="connsiteY3" fmla="*/ 0 h 279400"/>
              <a:gd name="connsiteX0-1" fmla="*/ 53950 w 130150"/>
              <a:gd name="connsiteY0-2" fmla="*/ 0 h 226132"/>
              <a:gd name="connsiteX1-3" fmla="*/ 0 w 130150"/>
              <a:gd name="connsiteY1-4" fmla="*/ 226132 h 226132"/>
              <a:gd name="connsiteX2-5" fmla="*/ 130150 w 130150"/>
              <a:gd name="connsiteY2-6" fmla="*/ 6350 h 226132"/>
              <a:gd name="connsiteX3-7" fmla="*/ 53950 w 130150"/>
              <a:gd name="connsiteY3-8" fmla="*/ 0 h 226132"/>
              <a:gd name="connsiteX0-9" fmla="*/ 53950 w 130150"/>
              <a:gd name="connsiteY0-10" fmla="*/ 0 h 226132"/>
              <a:gd name="connsiteX1-11" fmla="*/ 0 w 130150"/>
              <a:gd name="connsiteY1-12" fmla="*/ 226132 h 226132"/>
              <a:gd name="connsiteX2-13" fmla="*/ 130150 w 130150"/>
              <a:gd name="connsiteY2-14" fmla="*/ 6350 h 226132"/>
              <a:gd name="connsiteX3-15" fmla="*/ 53950 w 130150"/>
              <a:gd name="connsiteY3-16" fmla="*/ 0 h 226132"/>
              <a:gd name="connsiteX0-17" fmla="*/ 53950 w 130150"/>
              <a:gd name="connsiteY0-18" fmla="*/ 0 h 226132"/>
              <a:gd name="connsiteX1-19" fmla="*/ 0 w 130150"/>
              <a:gd name="connsiteY1-20" fmla="*/ 226132 h 226132"/>
              <a:gd name="connsiteX2-21" fmla="*/ 130150 w 130150"/>
              <a:gd name="connsiteY2-22" fmla="*/ 6350 h 226132"/>
              <a:gd name="connsiteX3-23" fmla="*/ 53950 w 130150"/>
              <a:gd name="connsiteY3-24" fmla="*/ 0 h 226132"/>
              <a:gd name="connsiteX0-25" fmla="*/ 53950 w 130150"/>
              <a:gd name="connsiteY0-26" fmla="*/ 0 h 226132"/>
              <a:gd name="connsiteX1-27" fmla="*/ 0 w 130150"/>
              <a:gd name="connsiteY1-28" fmla="*/ 226132 h 226132"/>
              <a:gd name="connsiteX2-29" fmla="*/ 130150 w 130150"/>
              <a:gd name="connsiteY2-30" fmla="*/ 6350 h 226132"/>
              <a:gd name="connsiteX3-31" fmla="*/ 53950 w 130150"/>
              <a:gd name="connsiteY3-32" fmla="*/ 0 h 226132"/>
              <a:gd name="connsiteX0-33" fmla="*/ 53950 w 130150"/>
              <a:gd name="connsiteY0-34" fmla="*/ 0 h 226132"/>
              <a:gd name="connsiteX1-35" fmla="*/ 0 w 130150"/>
              <a:gd name="connsiteY1-36" fmla="*/ 226132 h 226132"/>
              <a:gd name="connsiteX2-37" fmla="*/ 130150 w 130150"/>
              <a:gd name="connsiteY2-38" fmla="*/ 6350 h 226132"/>
              <a:gd name="connsiteX3-39" fmla="*/ 53950 w 130150"/>
              <a:gd name="connsiteY3-40" fmla="*/ 0 h 226132"/>
              <a:gd name="connsiteX0-41" fmla="*/ 53950 w 130150"/>
              <a:gd name="connsiteY0-42" fmla="*/ 0 h 226132"/>
              <a:gd name="connsiteX1-43" fmla="*/ 0 w 130150"/>
              <a:gd name="connsiteY1-44" fmla="*/ 226132 h 226132"/>
              <a:gd name="connsiteX2-45" fmla="*/ 130150 w 130150"/>
              <a:gd name="connsiteY2-46" fmla="*/ 6350 h 226132"/>
              <a:gd name="connsiteX3-47" fmla="*/ 53950 w 130150"/>
              <a:gd name="connsiteY3-48" fmla="*/ 0 h 226132"/>
              <a:gd name="connsiteX0-49" fmla="*/ 53950 w 130150"/>
              <a:gd name="connsiteY0-50" fmla="*/ 0 h 226132"/>
              <a:gd name="connsiteX1-51" fmla="*/ 0 w 130150"/>
              <a:gd name="connsiteY1-52" fmla="*/ 226132 h 226132"/>
              <a:gd name="connsiteX2-53" fmla="*/ 130150 w 130150"/>
              <a:gd name="connsiteY2-54" fmla="*/ 6350 h 226132"/>
              <a:gd name="connsiteX3-55" fmla="*/ 53950 w 130150"/>
              <a:gd name="connsiteY3-56" fmla="*/ 0 h 226132"/>
              <a:gd name="connsiteX0-57" fmla="*/ 53950 w 108012"/>
              <a:gd name="connsiteY0-58" fmla="*/ 0 h 226132"/>
              <a:gd name="connsiteX1-59" fmla="*/ 0 w 108012"/>
              <a:gd name="connsiteY1-60" fmla="*/ 226132 h 226132"/>
              <a:gd name="connsiteX2-61" fmla="*/ 108012 w 108012"/>
              <a:gd name="connsiteY2-62" fmla="*/ 0 h 226132"/>
              <a:gd name="connsiteX3-63" fmla="*/ 53950 w 108012"/>
              <a:gd name="connsiteY3-64" fmla="*/ 0 h 226132"/>
              <a:gd name="connsiteX0-65" fmla="*/ 53950 w 108012"/>
              <a:gd name="connsiteY0-66" fmla="*/ 0 h 226132"/>
              <a:gd name="connsiteX1-67" fmla="*/ 0 w 108012"/>
              <a:gd name="connsiteY1-68" fmla="*/ 226132 h 226132"/>
              <a:gd name="connsiteX2-69" fmla="*/ 108012 w 108012"/>
              <a:gd name="connsiteY2-70" fmla="*/ 0 h 226132"/>
              <a:gd name="connsiteX3-71" fmla="*/ 53950 w 108012"/>
              <a:gd name="connsiteY3-72" fmla="*/ 0 h 226132"/>
              <a:gd name="connsiteX0-73" fmla="*/ 72008 w 108012"/>
              <a:gd name="connsiteY0-74" fmla="*/ 0 h 226132"/>
              <a:gd name="connsiteX1-75" fmla="*/ 0 w 108012"/>
              <a:gd name="connsiteY1-76" fmla="*/ 226132 h 226132"/>
              <a:gd name="connsiteX2-77" fmla="*/ 108012 w 108012"/>
              <a:gd name="connsiteY2-78" fmla="*/ 0 h 226132"/>
              <a:gd name="connsiteX3-79" fmla="*/ 72008 w 108012"/>
              <a:gd name="connsiteY3-80" fmla="*/ 0 h 226132"/>
              <a:gd name="connsiteX0-81" fmla="*/ 72008 w 108012"/>
              <a:gd name="connsiteY0-82" fmla="*/ 0 h 226132"/>
              <a:gd name="connsiteX1-83" fmla="*/ 0 w 108012"/>
              <a:gd name="connsiteY1-84" fmla="*/ 226132 h 226132"/>
              <a:gd name="connsiteX2-85" fmla="*/ 108012 w 108012"/>
              <a:gd name="connsiteY2-86" fmla="*/ 0 h 226132"/>
              <a:gd name="connsiteX3-87" fmla="*/ 72008 w 108012"/>
              <a:gd name="connsiteY3-88" fmla="*/ 0 h 226132"/>
              <a:gd name="connsiteX0-89" fmla="*/ 72008 w 108012"/>
              <a:gd name="connsiteY0-90" fmla="*/ 0 h 226132"/>
              <a:gd name="connsiteX1-91" fmla="*/ 0 w 108012"/>
              <a:gd name="connsiteY1-92" fmla="*/ 226132 h 226132"/>
              <a:gd name="connsiteX2-93" fmla="*/ 108012 w 108012"/>
              <a:gd name="connsiteY2-94" fmla="*/ 0 h 226132"/>
              <a:gd name="connsiteX3-95" fmla="*/ 72008 w 108012"/>
              <a:gd name="connsiteY3-96" fmla="*/ 0 h 226132"/>
              <a:gd name="connsiteX0-97" fmla="*/ 72008 w 108012"/>
              <a:gd name="connsiteY0-98" fmla="*/ 0 h 226132"/>
              <a:gd name="connsiteX1-99" fmla="*/ 0 w 108012"/>
              <a:gd name="connsiteY1-100" fmla="*/ 226132 h 226132"/>
              <a:gd name="connsiteX2-101" fmla="*/ 108012 w 108012"/>
              <a:gd name="connsiteY2-102" fmla="*/ 0 h 226132"/>
              <a:gd name="connsiteX3-103" fmla="*/ 72008 w 108012"/>
              <a:gd name="connsiteY3-104" fmla="*/ 0 h 226132"/>
              <a:gd name="connsiteX0-105" fmla="*/ 65881 w 108012"/>
              <a:gd name="connsiteY0-106" fmla="*/ 0 h 229667"/>
              <a:gd name="connsiteX1-107" fmla="*/ 0 w 108012"/>
              <a:gd name="connsiteY1-108" fmla="*/ 229667 h 229667"/>
              <a:gd name="connsiteX2-109" fmla="*/ 108012 w 108012"/>
              <a:gd name="connsiteY2-110" fmla="*/ 3535 h 229667"/>
              <a:gd name="connsiteX3-111" fmla="*/ 65881 w 108012"/>
              <a:gd name="connsiteY3-112" fmla="*/ 0 h 229667"/>
              <a:gd name="connsiteX0-113" fmla="*/ 65881 w 108012"/>
              <a:gd name="connsiteY0-114" fmla="*/ 0 h 229667"/>
              <a:gd name="connsiteX1-115" fmla="*/ 0 w 108012"/>
              <a:gd name="connsiteY1-116" fmla="*/ 229667 h 229667"/>
              <a:gd name="connsiteX2-117" fmla="*/ 108012 w 108012"/>
              <a:gd name="connsiteY2-118" fmla="*/ 3535 h 229667"/>
              <a:gd name="connsiteX3-119" fmla="*/ 65881 w 108012"/>
              <a:gd name="connsiteY3-120" fmla="*/ 0 h 229667"/>
              <a:gd name="connsiteX0-121" fmla="*/ 65881 w 108012"/>
              <a:gd name="connsiteY0-122" fmla="*/ 0 h 229667"/>
              <a:gd name="connsiteX1-123" fmla="*/ 0 w 108012"/>
              <a:gd name="connsiteY1-124" fmla="*/ 229667 h 229667"/>
              <a:gd name="connsiteX2-125" fmla="*/ 108012 w 108012"/>
              <a:gd name="connsiteY2-126" fmla="*/ 3535 h 229667"/>
              <a:gd name="connsiteX3-127" fmla="*/ 65881 w 108012"/>
              <a:gd name="connsiteY3-128" fmla="*/ 0 h 229667"/>
            </a:gdLst>
            <a:ahLst/>
            <a:cxnLst>
              <a:cxn ang="0">
                <a:pos x="connsiteX0-1" y="connsiteY0-2"/>
              </a:cxn>
              <a:cxn ang="0">
                <a:pos x="connsiteX1-3" y="connsiteY1-4"/>
              </a:cxn>
              <a:cxn ang="0">
                <a:pos x="connsiteX2-5" y="connsiteY2-6"/>
              </a:cxn>
              <a:cxn ang="0">
                <a:pos x="connsiteX3-7" y="connsiteY3-8"/>
              </a:cxn>
            </a:cxnLst>
            <a:rect l="l" t="t" r="r" b="b"/>
            <a:pathLst>
              <a:path w="108012" h="229667">
                <a:moveTo>
                  <a:pt x="65881" y="0"/>
                </a:moveTo>
                <a:cubicBezTo>
                  <a:pt x="13989" y="170218"/>
                  <a:pt x="14807" y="145050"/>
                  <a:pt x="0" y="229667"/>
                </a:cubicBezTo>
                <a:cubicBezTo>
                  <a:pt x="60212" y="160858"/>
                  <a:pt x="80727" y="78247"/>
                  <a:pt x="108012" y="3535"/>
                </a:cubicBezTo>
                <a:lnTo>
                  <a:pt x="65881" y="0"/>
                </a:lnTo>
                <a:close/>
              </a:path>
            </a:pathLst>
          </a:custGeom>
          <a:solidFill>
            <a:srgbClr val="60E033"/>
          </a:solidFill>
          <a:ln w="50800">
            <a:no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6" name="타원 113"/>
          <p:cNvSpPr/>
          <p:nvPr/>
        </p:nvSpPr>
        <p:spPr bwMode="auto">
          <a:xfrm>
            <a:off x="8800994" y="765773"/>
            <a:ext cx="296663" cy="235934"/>
          </a:xfrm>
          <a:prstGeom prst="ellipse">
            <a:avLst/>
          </a:prstGeom>
          <a:solidFill>
            <a:srgbClr val="60E033"/>
          </a:solidFill>
          <a:ln w="50800">
            <a:no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7" name="자유형 88"/>
          <p:cNvSpPr/>
          <p:nvPr/>
        </p:nvSpPr>
        <p:spPr bwMode="auto">
          <a:xfrm>
            <a:off x="6208130" y="4371344"/>
            <a:ext cx="2124110" cy="1771073"/>
          </a:xfrm>
          <a:custGeom>
            <a:avLst/>
            <a:gdLst>
              <a:gd name="connsiteX0" fmla="*/ 22860 w 2194560"/>
              <a:gd name="connsiteY0" fmla="*/ 0 h 2377440"/>
              <a:gd name="connsiteX1" fmla="*/ 2194560 w 2194560"/>
              <a:gd name="connsiteY1" fmla="*/ 137160 h 2377440"/>
              <a:gd name="connsiteX2" fmla="*/ 2049780 w 2194560"/>
              <a:gd name="connsiteY2" fmla="*/ 1965960 h 2377440"/>
              <a:gd name="connsiteX3" fmla="*/ 853440 w 2194560"/>
              <a:gd name="connsiteY3" fmla="*/ 2377440 h 2377440"/>
              <a:gd name="connsiteX4" fmla="*/ 0 w 2194560"/>
              <a:gd name="connsiteY4" fmla="*/ 2316480 h 2377440"/>
              <a:gd name="connsiteX5" fmla="*/ 22860 w 2194560"/>
              <a:gd name="connsiteY5" fmla="*/ 0 h 2377440"/>
              <a:gd name="connsiteX0-1" fmla="*/ 22860 w 2203388"/>
              <a:gd name="connsiteY0-2" fmla="*/ 0 h 2377440"/>
              <a:gd name="connsiteX1-3" fmla="*/ 2194560 w 2203388"/>
              <a:gd name="connsiteY1-4" fmla="*/ 137160 h 2377440"/>
              <a:gd name="connsiteX2-5" fmla="*/ 2049780 w 2203388"/>
              <a:gd name="connsiteY2-6" fmla="*/ 1965960 h 2377440"/>
              <a:gd name="connsiteX3-7" fmla="*/ 853440 w 2203388"/>
              <a:gd name="connsiteY3-8" fmla="*/ 2377440 h 2377440"/>
              <a:gd name="connsiteX4-9" fmla="*/ 0 w 2203388"/>
              <a:gd name="connsiteY4-10" fmla="*/ 2316480 h 2377440"/>
              <a:gd name="connsiteX5-11" fmla="*/ 22860 w 2203388"/>
              <a:gd name="connsiteY5-12" fmla="*/ 0 h 2377440"/>
              <a:gd name="connsiteX0-13" fmla="*/ 22860 w 2203388"/>
              <a:gd name="connsiteY0-14" fmla="*/ 0 h 2377440"/>
              <a:gd name="connsiteX1-15" fmla="*/ 2194560 w 2203388"/>
              <a:gd name="connsiteY1-16" fmla="*/ 137160 h 2377440"/>
              <a:gd name="connsiteX2-17" fmla="*/ 2049780 w 2203388"/>
              <a:gd name="connsiteY2-18" fmla="*/ 1965960 h 2377440"/>
              <a:gd name="connsiteX3-19" fmla="*/ 853440 w 2203388"/>
              <a:gd name="connsiteY3-20" fmla="*/ 2377440 h 2377440"/>
              <a:gd name="connsiteX4-21" fmla="*/ 0 w 2203388"/>
              <a:gd name="connsiteY4-22" fmla="*/ 2316480 h 2377440"/>
              <a:gd name="connsiteX5-23" fmla="*/ 22860 w 2203388"/>
              <a:gd name="connsiteY5-24" fmla="*/ 0 h 2377440"/>
              <a:gd name="connsiteX0-25" fmla="*/ 22860 w 2203388"/>
              <a:gd name="connsiteY0-26" fmla="*/ 0 h 2377440"/>
              <a:gd name="connsiteX1-27" fmla="*/ 2194560 w 2203388"/>
              <a:gd name="connsiteY1-28" fmla="*/ 137160 h 2377440"/>
              <a:gd name="connsiteX2-29" fmla="*/ 2049780 w 2203388"/>
              <a:gd name="connsiteY2-30" fmla="*/ 1965960 h 2377440"/>
              <a:gd name="connsiteX3-31" fmla="*/ 853440 w 2203388"/>
              <a:gd name="connsiteY3-32" fmla="*/ 2377440 h 2377440"/>
              <a:gd name="connsiteX4-33" fmla="*/ 0 w 2203388"/>
              <a:gd name="connsiteY4-34" fmla="*/ 2316480 h 2377440"/>
              <a:gd name="connsiteX5-35" fmla="*/ 22860 w 2203388"/>
              <a:gd name="connsiteY5-36" fmla="*/ 0 h 2377440"/>
              <a:gd name="connsiteX0-37" fmla="*/ 22860 w 2203388"/>
              <a:gd name="connsiteY0-38" fmla="*/ 0 h 2377440"/>
              <a:gd name="connsiteX1-39" fmla="*/ 2194560 w 2203388"/>
              <a:gd name="connsiteY1-40" fmla="*/ 137160 h 2377440"/>
              <a:gd name="connsiteX2-41" fmla="*/ 2049780 w 2203388"/>
              <a:gd name="connsiteY2-42" fmla="*/ 1965960 h 2377440"/>
              <a:gd name="connsiteX3-43" fmla="*/ 853440 w 2203388"/>
              <a:gd name="connsiteY3-44" fmla="*/ 2377440 h 2377440"/>
              <a:gd name="connsiteX4-45" fmla="*/ 0 w 2203388"/>
              <a:gd name="connsiteY4-46" fmla="*/ 2232248 h 2377440"/>
              <a:gd name="connsiteX5-47" fmla="*/ 22860 w 2203388"/>
              <a:gd name="connsiteY5-48" fmla="*/ 0 h 2377440"/>
              <a:gd name="connsiteX0-49" fmla="*/ 22860 w 2203388"/>
              <a:gd name="connsiteY0-50" fmla="*/ 0 h 2377440"/>
              <a:gd name="connsiteX1-51" fmla="*/ 2194560 w 2203388"/>
              <a:gd name="connsiteY1-52" fmla="*/ 137160 h 2377440"/>
              <a:gd name="connsiteX2-53" fmla="*/ 2049780 w 2203388"/>
              <a:gd name="connsiteY2-54" fmla="*/ 1965960 h 2377440"/>
              <a:gd name="connsiteX3-55" fmla="*/ 853440 w 2203388"/>
              <a:gd name="connsiteY3-56" fmla="*/ 2377440 h 2377440"/>
              <a:gd name="connsiteX4-57" fmla="*/ 0 w 2203388"/>
              <a:gd name="connsiteY4-58" fmla="*/ 2232248 h 2377440"/>
              <a:gd name="connsiteX5-59" fmla="*/ 22860 w 2203388"/>
              <a:gd name="connsiteY5-60" fmla="*/ 0 h 2377440"/>
              <a:gd name="connsiteX0-61" fmla="*/ 22860 w 2203388"/>
              <a:gd name="connsiteY0-62" fmla="*/ 0 h 2377440"/>
              <a:gd name="connsiteX1-63" fmla="*/ 2194560 w 2203388"/>
              <a:gd name="connsiteY1-64" fmla="*/ 137160 h 2377440"/>
              <a:gd name="connsiteX2-65" fmla="*/ 2049780 w 2203388"/>
              <a:gd name="connsiteY2-66" fmla="*/ 1965960 h 2377440"/>
              <a:gd name="connsiteX3-67" fmla="*/ 853440 w 2203388"/>
              <a:gd name="connsiteY3-68" fmla="*/ 2377440 h 2377440"/>
              <a:gd name="connsiteX4-69" fmla="*/ 0 w 2203388"/>
              <a:gd name="connsiteY4-70" fmla="*/ 2232248 h 2377440"/>
              <a:gd name="connsiteX5-71" fmla="*/ 22860 w 2203388"/>
              <a:gd name="connsiteY5-72" fmla="*/ 0 h 2377440"/>
              <a:gd name="connsiteX0-73" fmla="*/ 22860 w 2194560"/>
              <a:gd name="connsiteY0-74" fmla="*/ 0 h 2377440"/>
              <a:gd name="connsiteX1-75" fmla="*/ 2194560 w 2194560"/>
              <a:gd name="connsiteY1-76" fmla="*/ 137160 h 2377440"/>
              <a:gd name="connsiteX2-77" fmla="*/ 2049780 w 2194560"/>
              <a:gd name="connsiteY2-78" fmla="*/ 1965960 h 2377440"/>
              <a:gd name="connsiteX3-79" fmla="*/ 853440 w 2194560"/>
              <a:gd name="connsiteY3-80" fmla="*/ 2377440 h 2377440"/>
              <a:gd name="connsiteX4-81" fmla="*/ 0 w 2194560"/>
              <a:gd name="connsiteY4-82" fmla="*/ 2232248 h 2377440"/>
              <a:gd name="connsiteX5-83" fmla="*/ 22860 w 2194560"/>
              <a:gd name="connsiteY5-84" fmla="*/ 0 h 2377440"/>
              <a:gd name="connsiteX0-85" fmla="*/ 22860 w 2201801"/>
              <a:gd name="connsiteY0-86" fmla="*/ 0 h 2377440"/>
              <a:gd name="connsiteX1-87" fmla="*/ 2194560 w 2201801"/>
              <a:gd name="connsiteY1-88" fmla="*/ 137160 h 2377440"/>
              <a:gd name="connsiteX2-89" fmla="*/ 2049780 w 2201801"/>
              <a:gd name="connsiteY2-90" fmla="*/ 1965960 h 2377440"/>
              <a:gd name="connsiteX3-91" fmla="*/ 853440 w 2201801"/>
              <a:gd name="connsiteY3-92" fmla="*/ 2377440 h 2377440"/>
              <a:gd name="connsiteX4-93" fmla="*/ 0 w 2201801"/>
              <a:gd name="connsiteY4-94" fmla="*/ 2232248 h 2377440"/>
              <a:gd name="connsiteX5-95" fmla="*/ 22860 w 2201801"/>
              <a:gd name="connsiteY5-96" fmla="*/ 0 h 2377440"/>
              <a:gd name="connsiteX0-97" fmla="*/ 22860 w 2201801"/>
              <a:gd name="connsiteY0-98" fmla="*/ 0 h 2340260"/>
              <a:gd name="connsiteX1-99" fmla="*/ 2194560 w 2201801"/>
              <a:gd name="connsiteY1-100" fmla="*/ 137160 h 2340260"/>
              <a:gd name="connsiteX2-101" fmla="*/ 2049780 w 2201801"/>
              <a:gd name="connsiteY2-102" fmla="*/ 1965960 h 2340260"/>
              <a:gd name="connsiteX3-103" fmla="*/ 1080120 w 2201801"/>
              <a:gd name="connsiteY3-104" fmla="*/ 2340260 h 2340260"/>
              <a:gd name="connsiteX4-105" fmla="*/ 0 w 2201801"/>
              <a:gd name="connsiteY4-106" fmla="*/ 2232248 h 2340260"/>
              <a:gd name="connsiteX5-107" fmla="*/ 22860 w 2201801"/>
              <a:gd name="connsiteY5-108" fmla="*/ 0 h 2340260"/>
              <a:gd name="connsiteX0-109" fmla="*/ 22860 w 2201801"/>
              <a:gd name="connsiteY0-110" fmla="*/ 0 h 2340260"/>
              <a:gd name="connsiteX1-111" fmla="*/ 2194560 w 2201801"/>
              <a:gd name="connsiteY1-112" fmla="*/ 137160 h 2340260"/>
              <a:gd name="connsiteX2-113" fmla="*/ 2049780 w 2201801"/>
              <a:gd name="connsiteY2-114" fmla="*/ 1965960 h 2340260"/>
              <a:gd name="connsiteX3-115" fmla="*/ 1080120 w 2201801"/>
              <a:gd name="connsiteY3-116" fmla="*/ 2340260 h 2340260"/>
              <a:gd name="connsiteX4-117" fmla="*/ 0 w 2201801"/>
              <a:gd name="connsiteY4-118" fmla="*/ 2232248 h 2340260"/>
              <a:gd name="connsiteX5-119" fmla="*/ 22860 w 2201801"/>
              <a:gd name="connsiteY5-120" fmla="*/ 0 h 2340260"/>
              <a:gd name="connsiteX0-121" fmla="*/ 22860 w 2201801"/>
              <a:gd name="connsiteY0-122" fmla="*/ 0 h 2316104"/>
              <a:gd name="connsiteX1-123" fmla="*/ 2194560 w 2201801"/>
              <a:gd name="connsiteY1-124" fmla="*/ 137160 h 2316104"/>
              <a:gd name="connsiteX2-125" fmla="*/ 2049780 w 2201801"/>
              <a:gd name="connsiteY2-126" fmla="*/ 1965960 h 2316104"/>
              <a:gd name="connsiteX3-127" fmla="*/ 1116124 w 2201801"/>
              <a:gd name="connsiteY3-128" fmla="*/ 2304256 h 2316104"/>
              <a:gd name="connsiteX4-129" fmla="*/ 0 w 2201801"/>
              <a:gd name="connsiteY4-130" fmla="*/ 2232248 h 2316104"/>
              <a:gd name="connsiteX5-131" fmla="*/ 22860 w 2201801"/>
              <a:gd name="connsiteY5-132" fmla="*/ 0 h 2316104"/>
              <a:gd name="connsiteX0-133" fmla="*/ 216024 w 2201801"/>
              <a:gd name="connsiteY0-134" fmla="*/ 0 h 2280100"/>
              <a:gd name="connsiteX1-135" fmla="*/ 2194560 w 2201801"/>
              <a:gd name="connsiteY1-136" fmla="*/ 101156 h 2280100"/>
              <a:gd name="connsiteX2-137" fmla="*/ 2049780 w 2201801"/>
              <a:gd name="connsiteY2-138" fmla="*/ 1929956 h 2280100"/>
              <a:gd name="connsiteX3-139" fmla="*/ 1116124 w 2201801"/>
              <a:gd name="connsiteY3-140" fmla="*/ 2268252 h 2280100"/>
              <a:gd name="connsiteX4-141" fmla="*/ 0 w 2201801"/>
              <a:gd name="connsiteY4-142" fmla="*/ 2196244 h 2280100"/>
              <a:gd name="connsiteX5-143" fmla="*/ 216024 w 2201801"/>
              <a:gd name="connsiteY5-144" fmla="*/ 0 h 2280100"/>
              <a:gd name="connsiteX0-145" fmla="*/ 72008 w 2201801"/>
              <a:gd name="connsiteY0-146" fmla="*/ 0 h 2280100"/>
              <a:gd name="connsiteX1-147" fmla="*/ 2194560 w 2201801"/>
              <a:gd name="connsiteY1-148" fmla="*/ 101156 h 2280100"/>
              <a:gd name="connsiteX2-149" fmla="*/ 2049780 w 2201801"/>
              <a:gd name="connsiteY2-150" fmla="*/ 1929956 h 2280100"/>
              <a:gd name="connsiteX3-151" fmla="*/ 1116124 w 2201801"/>
              <a:gd name="connsiteY3-152" fmla="*/ 2268252 h 2280100"/>
              <a:gd name="connsiteX4-153" fmla="*/ 0 w 2201801"/>
              <a:gd name="connsiteY4-154" fmla="*/ 2196244 h 2280100"/>
              <a:gd name="connsiteX5-155" fmla="*/ 72008 w 2201801"/>
              <a:gd name="connsiteY5-156" fmla="*/ 0 h 2280100"/>
              <a:gd name="connsiteX0-157" fmla="*/ 72008 w 2201801"/>
              <a:gd name="connsiteY0-158" fmla="*/ 0 h 2280100"/>
              <a:gd name="connsiteX1-159" fmla="*/ 2194560 w 2201801"/>
              <a:gd name="connsiteY1-160" fmla="*/ 101156 h 2280100"/>
              <a:gd name="connsiteX2-161" fmla="*/ 2049780 w 2201801"/>
              <a:gd name="connsiteY2-162" fmla="*/ 1929956 h 2280100"/>
              <a:gd name="connsiteX3-163" fmla="*/ 1116124 w 2201801"/>
              <a:gd name="connsiteY3-164" fmla="*/ 2268252 h 2280100"/>
              <a:gd name="connsiteX4-165" fmla="*/ 0 w 2201801"/>
              <a:gd name="connsiteY4-166" fmla="*/ 2196244 h 2280100"/>
              <a:gd name="connsiteX5-167" fmla="*/ 72008 w 2201801"/>
              <a:gd name="connsiteY5-168" fmla="*/ 0 h 2280100"/>
              <a:gd name="connsiteX0-169" fmla="*/ 72008 w 2201801"/>
              <a:gd name="connsiteY0-170" fmla="*/ 0 h 2280100"/>
              <a:gd name="connsiteX1-171" fmla="*/ 2194560 w 2201801"/>
              <a:gd name="connsiteY1-172" fmla="*/ 101156 h 2280100"/>
              <a:gd name="connsiteX2-173" fmla="*/ 2049780 w 2201801"/>
              <a:gd name="connsiteY2-174" fmla="*/ 1929956 h 2280100"/>
              <a:gd name="connsiteX3-175" fmla="*/ 1116124 w 2201801"/>
              <a:gd name="connsiteY3-176" fmla="*/ 2268252 h 2280100"/>
              <a:gd name="connsiteX4-177" fmla="*/ 0 w 2201801"/>
              <a:gd name="connsiteY4-178" fmla="*/ 2196244 h 2280100"/>
              <a:gd name="connsiteX5-179" fmla="*/ 72008 w 2201801"/>
              <a:gd name="connsiteY5-180" fmla="*/ 0 h 2280100"/>
              <a:gd name="connsiteX0-181" fmla="*/ 144016 w 2201801"/>
              <a:gd name="connsiteY0-182" fmla="*/ 0 h 2244096"/>
              <a:gd name="connsiteX1-183" fmla="*/ 2194560 w 2201801"/>
              <a:gd name="connsiteY1-184" fmla="*/ 65152 h 2244096"/>
              <a:gd name="connsiteX2-185" fmla="*/ 2049780 w 2201801"/>
              <a:gd name="connsiteY2-186" fmla="*/ 1893952 h 2244096"/>
              <a:gd name="connsiteX3-187" fmla="*/ 1116124 w 2201801"/>
              <a:gd name="connsiteY3-188" fmla="*/ 2232248 h 2244096"/>
              <a:gd name="connsiteX4-189" fmla="*/ 0 w 2201801"/>
              <a:gd name="connsiteY4-190" fmla="*/ 2160240 h 2244096"/>
              <a:gd name="connsiteX5-191" fmla="*/ 144016 w 2201801"/>
              <a:gd name="connsiteY5-192" fmla="*/ 0 h 2244096"/>
              <a:gd name="connsiteX0-193" fmla="*/ 144016 w 2201801"/>
              <a:gd name="connsiteY0-194" fmla="*/ 0 h 2244096"/>
              <a:gd name="connsiteX1-195" fmla="*/ 2194560 w 2201801"/>
              <a:gd name="connsiteY1-196" fmla="*/ 65152 h 2244096"/>
              <a:gd name="connsiteX2-197" fmla="*/ 2049780 w 2201801"/>
              <a:gd name="connsiteY2-198" fmla="*/ 1893952 h 2244096"/>
              <a:gd name="connsiteX3-199" fmla="*/ 1116124 w 2201801"/>
              <a:gd name="connsiteY3-200" fmla="*/ 2232248 h 2244096"/>
              <a:gd name="connsiteX4-201" fmla="*/ 0 w 2201801"/>
              <a:gd name="connsiteY4-202" fmla="*/ 2160240 h 2244096"/>
              <a:gd name="connsiteX5-203" fmla="*/ 144016 w 2201801"/>
              <a:gd name="connsiteY5-204" fmla="*/ 0 h 2244096"/>
              <a:gd name="connsiteX0-205" fmla="*/ 144016 w 2201801"/>
              <a:gd name="connsiteY0-206" fmla="*/ 0 h 2244096"/>
              <a:gd name="connsiteX1-207" fmla="*/ 2194560 w 2201801"/>
              <a:gd name="connsiteY1-208" fmla="*/ 65152 h 2244096"/>
              <a:gd name="connsiteX2-209" fmla="*/ 2049780 w 2201801"/>
              <a:gd name="connsiteY2-210" fmla="*/ 1893952 h 2244096"/>
              <a:gd name="connsiteX3-211" fmla="*/ 1116124 w 2201801"/>
              <a:gd name="connsiteY3-212" fmla="*/ 2232248 h 2244096"/>
              <a:gd name="connsiteX4-213" fmla="*/ 0 w 2201801"/>
              <a:gd name="connsiteY4-214" fmla="*/ 2160240 h 2244096"/>
              <a:gd name="connsiteX5-215" fmla="*/ 144016 w 2201801"/>
              <a:gd name="connsiteY5-216" fmla="*/ 0 h 2244096"/>
              <a:gd name="connsiteX0-217" fmla="*/ 144016 w 2201801"/>
              <a:gd name="connsiteY0-218" fmla="*/ 0 h 2244096"/>
              <a:gd name="connsiteX1-219" fmla="*/ 2194560 w 2201801"/>
              <a:gd name="connsiteY1-220" fmla="*/ 65152 h 2244096"/>
              <a:gd name="connsiteX2-221" fmla="*/ 2049780 w 2201801"/>
              <a:gd name="connsiteY2-222" fmla="*/ 1893952 h 2244096"/>
              <a:gd name="connsiteX3-223" fmla="*/ 1116124 w 2201801"/>
              <a:gd name="connsiteY3-224" fmla="*/ 2232248 h 2244096"/>
              <a:gd name="connsiteX4-225" fmla="*/ 0 w 2201801"/>
              <a:gd name="connsiteY4-226" fmla="*/ 2160240 h 2244096"/>
              <a:gd name="connsiteX5-227" fmla="*/ 144016 w 2201801"/>
              <a:gd name="connsiteY5-228" fmla="*/ 0 h 2244096"/>
              <a:gd name="connsiteX0-229" fmla="*/ 144016 w 2201801"/>
              <a:gd name="connsiteY0-230" fmla="*/ 0 h 2244096"/>
              <a:gd name="connsiteX1-231" fmla="*/ 2194560 w 2201801"/>
              <a:gd name="connsiteY1-232" fmla="*/ 65152 h 2244096"/>
              <a:gd name="connsiteX2-233" fmla="*/ 2049780 w 2201801"/>
              <a:gd name="connsiteY2-234" fmla="*/ 1893952 h 2244096"/>
              <a:gd name="connsiteX3-235" fmla="*/ 1116124 w 2201801"/>
              <a:gd name="connsiteY3-236" fmla="*/ 2232248 h 2244096"/>
              <a:gd name="connsiteX4-237" fmla="*/ 0 w 2201801"/>
              <a:gd name="connsiteY4-238" fmla="*/ 2160240 h 2244096"/>
              <a:gd name="connsiteX5-239" fmla="*/ 144016 w 2201801"/>
              <a:gd name="connsiteY5-240" fmla="*/ 0 h 2244096"/>
              <a:gd name="connsiteX0-241" fmla="*/ 144016 w 2201801"/>
              <a:gd name="connsiteY0-242" fmla="*/ 0 h 2244096"/>
              <a:gd name="connsiteX1-243" fmla="*/ 2194560 w 2201801"/>
              <a:gd name="connsiteY1-244" fmla="*/ 65152 h 2244096"/>
              <a:gd name="connsiteX2-245" fmla="*/ 2049780 w 2201801"/>
              <a:gd name="connsiteY2-246" fmla="*/ 1893952 h 2244096"/>
              <a:gd name="connsiteX3-247" fmla="*/ 1116124 w 2201801"/>
              <a:gd name="connsiteY3-248" fmla="*/ 2232248 h 2244096"/>
              <a:gd name="connsiteX4-249" fmla="*/ 0 w 2201801"/>
              <a:gd name="connsiteY4-250" fmla="*/ 2160240 h 2244096"/>
              <a:gd name="connsiteX5-251" fmla="*/ 144016 w 2201801"/>
              <a:gd name="connsiteY5-252" fmla="*/ 0 h 2244096"/>
              <a:gd name="connsiteX0-253" fmla="*/ 144016 w 2201801"/>
              <a:gd name="connsiteY0-254" fmla="*/ 0 h 2244096"/>
              <a:gd name="connsiteX1-255" fmla="*/ 2194560 w 2201801"/>
              <a:gd name="connsiteY1-256" fmla="*/ 65152 h 2244096"/>
              <a:gd name="connsiteX2-257" fmla="*/ 2049780 w 2201801"/>
              <a:gd name="connsiteY2-258" fmla="*/ 1893952 h 2244096"/>
              <a:gd name="connsiteX3-259" fmla="*/ 1116124 w 2201801"/>
              <a:gd name="connsiteY3-260" fmla="*/ 2232248 h 2244096"/>
              <a:gd name="connsiteX4-261" fmla="*/ 0 w 2201801"/>
              <a:gd name="connsiteY4-262" fmla="*/ 2160240 h 2244096"/>
              <a:gd name="connsiteX5-263" fmla="*/ 144016 w 2201801"/>
              <a:gd name="connsiteY5-264" fmla="*/ 0 h 2244096"/>
              <a:gd name="connsiteX0-265" fmla="*/ 144016 w 2201801"/>
              <a:gd name="connsiteY0-266" fmla="*/ 0 h 2232248"/>
              <a:gd name="connsiteX1-267" fmla="*/ 2194560 w 2201801"/>
              <a:gd name="connsiteY1-268" fmla="*/ 65152 h 2232248"/>
              <a:gd name="connsiteX2-269" fmla="*/ 2049780 w 2201801"/>
              <a:gd name="connsiteY2-270" fmla="*/ 1893952 h 2232248"/>
              <a:gd name="connsiteX3-271" fmla="*/ 1116124 w 2201801"/>
              <a:gd name="connsiteY3-272" fmla="*/ 2232248 h 2232248"/>
              <a:gd name="connsiteX4-273" fmla="*/ 0 w 2201801"/>
              <a:gd name="connsiteY4-274" fmla="*/ 2160240 h 2232248"/>
              <a:gd name="connsiteX5-275" fmla="*/ 144016 w 2201801"/>
              <a:gd name="connsiteY5-276" fmla="*/ 0 h 2232248"/>
              <a:gd name="connsiteX0-277" fmla="*/ 144016 w 2201801"/>
              <a:gd name="connsiteY0-278" fmla="*/ 0 h 2232248"/>
              <a:gd name="connsiteX1-279" fmla="*/ 2194560 w 2201801"/>
              <a:gd name="connsiteY1-280" fmla="*/ 65152 h 2232248"/>
              <a:gd name="connsiteX2-281" fmla="*/ 2049780 w 2201801"/>
              <a:gd name="connsiteY2-282" fmla="*/ 1893952 h 2232248"/>
              <a:gd name="connsiteX3-283" fmla="*/ 1116124 w 2201801"/>
              <a:gd name="connsiteY3-284" fmla="*/ 2232248 h 2232248"/>
              <a:gd name="connsiteX4-285" fmla="*/ 0 w 2201801"/>
              <a:gd name="connsiteY4-286" fmla="*/ 2160240 h 2232248"/>
              <a:gd name="connsiteX5-287" fmla="*/ 144016 w 2201801"/>
              <a:gd name="connsiteY5-288" fmla="*/ 0 h 2232248"/>
              <a:gd name="connsiteX0-289" fmla="*/ 144016 w 2201801"/>
              <a:gd name="connsiteY0-290" fmla="*/ 0 h 2232248"/>
              <a:gd name="connsiteX1-291" fmla="*/ 2194560 w 2201801"/>
              <a:gd name="connsiteY1-292" fmla="*/ 65152 h 2232248"/>
              <a:gd name="connsiteX2-293" fmla="*/ 2049780 w 2201801"/>
              <a:gd name="connsiteY2-294" fmla="*/ 1893952 h 2232248"/>
              <a:gd name="connsiteX3-295" fmla="*/ 1116124 w 2201801"/>
              <a:gd name="connsiteY3-296" fmla="*/ 2232248 h 2232248"/>
              <a:gd name="connsiteX4-297" fmla="*/ 0 w 2201801"/>
              <a:gd name="connsiteY4-298" fmla="*/ 2160240 h 2232248"/>
              <a:gd name="connsiteX5-299" fmla="*/ 144016 w 2201801"/>
              <a:gd name="connsiteY5-300" fmla="*/ 0 h 2232248"/>
              <a:gd name="connsiteX0-301" fmla="*/ 180020 w 2201801"/>
              <a:gd name="connsiteY0-302" fmla="*/ 0 h 2232248"/>
              <a:gd name="connsiteX1-303" fmla="*/ 2194560 w 2201801"/>
              <a:gd name="connsiteY1-304" fmla="*/ 65152 h 2232248"/>
              <a:gd name="connsiteX2-305" fmla="*/ 2049780 w 2201801"/>
              <a:gd name="connsiteY2-306" fmla="*/ 1893952 h 2232248"/>
              <a:gd name="connsiteX3-307" fmla="*/ 1116124 w 2201801"/>
              <a:gd name="connsiteY3-308" fmla="*/ 2232248 h 2232248"/>
              <a:gd name="connsiteX4-309" fmla="*/ 0 w 2201801"/>
              <a:gd name="connsiteY4-310" fmla="*/ 2160240 h 2232248"/>
              <a:gd name="connsiteX5-311" fmla="*/ 180020 w 2201801"/>
              <a:gd name="connsiteY5-312" fmla="*/ 0 h 2232248"/>
              <a:gd name="connsiteX0-313" fmla="*/ 180020 w 2201801"/>
              <a:gd name="connsiteY0-314" fmla="*/ 0 h 2232248"/>
              <a:gd name="connsiteX1-315" fmla="*/ 2194560 w 2201801"/>
              <a:gd name="connsiteY1-316" fmla="*/ 65152 h 2232248"/>
              <a:gd name="connsiteX2-317" fmla="*/ 2049780 w 2201801"/>
              <a:gd name="connsiteY2-318" fmla="*/ 1893952 h 2232248"/>
              <a:gd name="connsiteX3-319" fmla="*/ 1116124 w 2201801"/>
              <a:gd name="connsiteY3-320" fmla="*/ 2232248 h 2232248"/>
              <a:gd name="connsiteX4-321" fmla="*/ 0 w 2201801"/>
              <a:gd name="connsiteY4-322" fmla="*/ 2160240 h 2232248"/>
              <a:gd name="connsiteX5-323" fmla="*/ 180020 w 2201801"/>
              <a:gd name="connsiteY5-324" fmla="*/ 0 h 2232248"/>
              <a:gd name="connsiteX0-325" fmla="*/ 180020 w 2201801"/>
              <a:gd name="connsiteY0-326" fmla="*/ 0 h 2232248"/>
              <a:gd name="connsiteX1-327" fmla="*/ 2196244 w 2201801"/>
              <a:gd name="connsiteY1-328" fmla="*/ 36004 h 2232248"/>
              <a:gd name="connsiteX2-329" fmla="*/ 2049780 w 2201801"/>
              <a:gd name="connsiteY2-330" fmla="*/ 1893952 h 2232248"/>
              <a:gd name="connsiteX3-331" fmla="*/ 1116124 w 2201801"/>
              <a:gd name="connsiteY3-332" fmla="*/ 2232248 h 2232248"/>
              <a:gd name="connsiteX4-333" fmla="*/ 0 w 2201801"/>
              <a:gd name="connsiteY4-334" fmla="*/ 2160240 h 2232248"/>
              <a:gd name="connsiteX5-335" fmla="*/ 180020 w 2201801"/>
              <a:gd name="connsiteY5-336" fmla="*/ 0 h 2232248"/>
              <a:gd name="connsiteX0-337" fmla="*/ 180020 w 2201801"/>
              <a:gd name="connsiteY0-338" fmla="*/ 0 h 2232248"/>
              <a:gd name="connsiteX1-339" fmla="*/ 2196244 w 2201801"/>
              <a:gd name="connsiteY1-340" fmla="*/ 36004 h 2232248"/>
              <a:gd name="connsiteX2-341" fmla="*/ 2049780 w 2201801"/>
              <a:gd name="connsiteY2-342" fmla="*/ 1893952 h 2232248"/>
              <a:gd name="connsiteX3-343" fmla="*/ 1116124 w 2201801"/>
              <a:gd name="connsiteY3-344" fmla="*/ 2232248 h 2232248"/>
              <a:gd name="connsiteX4-345" fmla="*/ 0 w 2201801"/>
              <a:gd name="connsiteY4-346" fmla="*/ 2160240 h 2232248"/>
              <a:gd name="connsiteX5-347" fmla="*/ 180020 w 2201801"/>
              <a:gd name="connsiteY5-348" fmla="*/ 0 h 2232248"/>
              <a:gd name="connsiteX0-349" fmla="*/ 180020 w 2196244"/>
              <a:gd name="connsiteY0-350" fmla="*/ 0 h 2232248"/>
              <a:gd name="connsiteX1-351" fmla="*/ 2196244 w 2196244"/>
              <a:gd name="connsiteY1-352" fmla="*/ 36004 h 2232248"/>
              <a:gd name="connsiteX2-353" fmla="*/ 2049780 w 2196244"/>
              <a:gd name="connsiteY2-354" fmla="*/ 1893952 h 2232248"/>
              <a:gd name="connsiteX3-355" fmla="*/ 1116124 w 2196244"/>
              <a:gd name="connsiteY3-356" fmla="*/ 2232248 h 2232248"/>
              <a:gd name="connsiteX4-357" fmla="*/ 0 w 2196244"/>
              <a:gd name="connsiteY4-358" fmla="*/ 2160240 h 2232248"/>
              <a:gd name="connsiteX5-359" fmla="*/ 180020 w 2196244"/>
              <a:gd name="connsiteY5-360" fmla="*/ 0 h 2232248"/>
              <a:gd name="connsiteX0-361" fmla="*/ 180020 w 2196244"/>
              <a:gd name="connsiteY0-362" fmla="*/ 0 h 2232248"/>
              <a:gd name="connsiteX1-363" fmla="*/ 2196244 w 2196244"/>
              <a:gd name="connsiteY1-364" fmla="*/ 36004 h 2232248"/>
              <a:gd name="connsiteX2-365" fmla="*/ 2049780 w 2196244"/>
              <a:gd name="connsiteY2-366" fmla="*/ 1893952 h 2232248"/>
              <a:gd name="connsiteX3-367" fmla="*/ 1116124 w 2196244"/>
              <a:gd name="connsiteY3-368" fmla="*/ 2232248 h 2232248"/>
              <a:gd name="connsiteX4-369" fmla="*/ 0 w 2196244"/>
              <a:gd name="connsiteY4-370" fmla="*/ 2160240 h 2232248"/>
              <a:gd name="connsiteX5-371" fmla="*/ 180020 w 2196244"/>
              <a:gd name="connsiteY5-372" fmla="*/ 0 h 2232248"/>
              <a:gd name="connsiteX0-373" fmla="*/ 180020 w 2196244"/>
              <a:gd name="connsiteY0-374" fmla="*/ 0 h 2232248"/>
              <a:gd name="connsiteX1-375" fmla="*/ 2196244 w 2196244"/>
              <a:gd name="connsiteY1-376" fmla="*/ 36004 h 2232248"/>
              <a:gd name="connsiteX2-377" fmla="*/ 2049780 w 2196244"/>
              <a:gd name="connsiteY2-378" fmla="*/ 1893952 h 2232248"/>
              <a:gd name="connsiteX3-379" fmla="*/ 1116124 w 2196244"/>
              <a:gd name="connsiteY3-380" fmla="*/ 2232248 h 2232248"/>
              <a:gd name="connsiteX4-381" fmla="*/ 0 w 2196244"/>
              <a:gd name="connsiteY4-382" fmla="*/ 2160240 h 2232248"/>
              <a:gd name="connsiteX5-383" fmla="*/ 180020 w 2196244"/>
              <a:gd name="connsiteY5-384" fmla="*/ 0 h 2232248"/>
              <a:gd name="connsiteX0-385" fmla="*/ 180020 w 2196244"/>
              <a:gd name="connsiteY0-386" fmla="*/ 0 h 2232248"/>
              <a:gd name="connsiteX1-387" fmla="*/ 2196244 w 2196244"/>
              <a:gd name="connsiteY1-388" fmla="*/ 36004 h 2232248"/>
              <a:gd name="connsiteX2-389" fmla="*/ 2049780 w 2196244"/>
              <a:gd name="connsiteY2-390" fmla="*/ 1893952 h 2232248"/>
              <a:gd name="connsiteX3-391" fmla="*/ 1116124 w 2196244"/>
              <a:gd name="connsiteY3-392" fmla="*/ 2232248 h 2232248"/>
              <a:gd name="connsiteX4-393" fmla="*/ 0 w 2196244"/>
              <a:gd name="connsiteY4-394" fmla="*/ 2160240 h 2232248"/>
              <a:gd name="connsiteX5-395" fmla="*/ 180020 w 2196244"/>
              <a:gd name="connsiteY5-396" fmla="*/ 0 h 2232248"/>
              <a:gd name="connsiteX0-397" fmla="*/ 180020 w 2196244"/>
              <a:gd name="connsiteY0-398" fmla="*/ 0 h 2302394"/>
              <a:gd name="connsiteX1-399" fmla="*/ 2196244 w 2196244"/>
              <a:gd name="connsiteY1-400" fmla="*/ 36004 h 2302394"/>
              <a:gd name="connsiteX2-401" fmla="*/ 2049780 w 2196244"/>
              <a:gd name="connsiteY2-402" fmla="*/ 1893952 h 2302394"/>
              <a:gd name="connsiteX3-403" fmla="*/ 1116124 w 2196244"/>
              <a:gd name="connsiteY3-404" fmla="*/ 2232248 h 2302394"/>
              <a:gd name="connsiteX4-405" fmla="*/ 0 w 2196244"/>
              <a:gd name="connsiteY4-406" fmla="*/ 2160240 h 2302394"/>
              <a:gd name="connsiteX5-407" fmla="*/ 180020 w 2196244"/>
              <a:gd name="connsiteY5-408" fmla="*/ 0 h 23023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196244" h="2302394">
                <a:moveTo>
                  <a:pt x="180020" y="0"/>
                </a:moveTo>
                <a:cubicBezTo>
                  <a:pt x="857309" y="70607"/>
                  <a:pt x="1482827" y="69527"/>
                  <a:pt x="2196244" y="36004"/>
                </a:cubicBezTo>
                <a:cubicBezTo>
                  <a:pt x="2181324" y="633028"/>
                  <a:pt x="2129347" y="1853427"/>
                  <a:pt x="2049780" y="1893952"/>
                </a:cubicBezTo>
                <a:cubicBezTo>
                  <a:pt x="1651000" y="2031112"/>
                  <a:pt x="1551293" y="2137976"/>
                  <a:pt x="1116124" y="2232248"/>
                </a:cubicBezTo>
                <a:cubicBezTo>
                  <a:pt x="697811" y="2302394"/>
                  <a:pt x="386738" y="2168927"/>
                  <a:pt x="0" y="2160240"/>
                </a:cubicBezTo>
                <a:cubicBezTo>
                  <a:pt x="112494" y="1412821"/>
                  <a:pt x="149009" y="847792"/>
                  <a:pt x="180020" y="0"/>
                </a:cubicBezTo>
                <a:close/>
              </a:path>
            </a:pathLst>
          </a:custGeom>
          <a:noFill/>
          <a:ln w="50800">
            <a:solidFill>
              <a:srgbClr val="445469"/>
            </a:solid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Malgun Gothic" panose="020B0503020000020004" pitchFamily="34" charset="-127"/>
                <a:ea typeface="Malgun Gothic" panose="020B0503020000020004" pitchFamily="34" charset="-127"/>
              </a:defRPr>
            </a:lvl1pPr>
            <a:lvl2pPr marL="742950" indent="-285750">
              <a:defRPr>
                <a:solidFill>
                  <a:schemeClr val="tx1"/>
                </a:solidFill>
                <a:latin typeface="Malgun Gothic" panose="020B0503020000020004" pitchFamily="34" charset="-127"/>
                <a:ea typeface="Malgun Gothic" panose="020B0503020000020004" pitchFamily="34" charset="-127"/>
              </a:defRPr>
            </a:lvl2pPr>
            <a:lvl3pPr marL="1143000" indent="-228600">
              <a:defRPr>
                <a:solidFill>
                  <a:schemeClr val="tx1"/>
                </a:solidFill>
                <a:latin typeface="Malgun Gothic" panose="020B0503020000020004" pitchFamily="34" charset="-127"/>
                <a:ea typeface="Malgun Gothic" panose="020B0503020000020004" pitchFamily="34" charset="-127"/>
              </a:defRPr>
            </a:lvl3pPr>
            <a:lvl4pPr marL="1600200" indent="-228600">
              <a:defRPr>
                <a:solidFill>
                  <a:schemeClr val="tx1"/>
                </a:solidFill>
                <a:latin typeface="Malgun Gothic" panose="020B0503020000020004" pitchFamily="34" charset="-127"/>
                <a:ea typeface="Malgun Gothic" panose="020B0503020000020004" pitchFamily="34" charset="-127"/>
              </a:defRPr>
            </a:lvl4pPr>
            <a:lvl5pPr marL="2057400" indent="-228600">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8" name="자유형 87"/>
          <p:cNvSpPr/>
          <p:nvPr/>
        </p:nvSpPr>
        <p:spPr bwMode="auto">
          <a:xfrm>
            <a:off x="7425055" y="5741423"/>
            <a:ext cx="559802" cy="331801"/>
          </a:xfrm>
          <a:custGeom>
            <a:avLst/>
            <a:gdLst>
              <a:gd name="connsiteX0" fmla="*/ 0 w 1104900"/>
              <a:gd name="connsiteY0" fmla="*/ 655320 h 655320"/>
              <a:gd name="connsiteX1" fmla="*/ 807720 w 1104900"/>
              <a:gd name="connsiteY1" fmla="*/ 0 h 655320"/>
              <a:gd name="connsiteX2" fmla="*/ 1104900 w 1104900"/>
              <a:gd name="connsiteY2" fmla="*/ 274320 h 655320"/>
              <a:gd name="connsiteX3" fmla="*/ 0 w 1104900"/>
              <a:gd name="connsiteY3" fmla="*/ 655320 h 655320"/>
              <a:gd name="connsiteX0-1" fmla="*/ 0 w 1104900"/>
              <a:gd name="connsiteY0-2" fmla="*/ 655320 h 716248"/>
              <a:gd name="connsiteX1-3" fmla="*/ 807720 w 1104900"/>
              <a:gd name="connsiteY1-4" fmla="*/ 0 h 716248"/>
              <a:gd name="connsiteX2-5" fmla="*/ 1104900 w 1104900"/>
              <a:gd name="connsiteY2-6" fmla="*/ 274320 h 716248"/>
              <a:gd name="connsiteX3-7" fmla="*/ 0 w 1104900"/>
              <a:gd name="connsiteY3-8" fmla="*/ 655320 h 716248"/>
              <a:gd name="connsiteX0-9" fmla="*/ 0 w 1104900"/>
              <a:gd name="connsiteY0-10" fmla="*/ 655320 h 716248"/>
              <a:gd name="connsiteX1-11" fmla="*/ 807720 w 1104900"/>
              <a:gd name="connsiteY1-12" fmla="*/ 0 h 716248"/>
              <a:gd name="connsiteX2-13" fmla="*/ 1104900 w 1104900"/>
              <a:gd name="connsiteY2-14" fmla="*/ 274320 h 716248"/>
              <a:gd name="connsiteX3-15" fmla="*/ 0 w 1104900"/>
              <a:gd name="connsiteY3-16" fmla="*/ 655320 h 716248"/>
              <a:gd name="connsiteX0-17" fmla="*/ 0 w 1104900"/>
              <a:gd name="connsiteY0-18" fmla="*/ 655320 h 716248"/>
              <a:gd name="connsiteX1-19" fmla="*/ 807720 w 1104900"/>
              <a:gd name="connsiteY1-20" fmla="*/ 0 h 716248"/>
              <a:gd name="connsiteX2-21" fmla="*/ 1104900 w 1104900"/>
              <a:gd name="connsiteY2-22" fmla="*/ 274320 h 716248"/>
              <a:gd name="connsiteX3-23" fmla="*/ 0 w 1104900"/>
              <a:gd name="connsiteY3-24" fmla="*/ 655320 h 716248"/>
              <a:gd name="connsiteX0-25" fmla="*/ 0 w 1104900"/>
              <a:gd name="connsiteY0-26" fmla="*/ 655320 h 655320"/>
              <a:gd name="connsiteX1-27" fmla="*/ 807720 w 1104900"/>
              <a:gd name="connsiteY1-28" fmla="*/ 0 h 655320"/>
              <a:gd name="connsiteX2-29" fmla="*/ 1104900 w 1104900"/>
              <a:gd name="connsiteY2-30" fmla="*/ 274320 h 655320"/>
              <a:gd name="connsiteX3-31" fmla="*/ 0 w 1104900"/>
              <a:gd name="connsiteY3-32" fmla="*/ 655320 h 655320"/>
              <a:gd name="connsiteX0-33" fmla="*/ 0 w 1104900"/>
              <a:gd name="connsiteY0-34" fmla="*/ 655320 h 655320"/>
              <a:gd name="connsiteX1-35" fmla="*/ 807720 w 1104900"/>
              <a:gd name="connsiteY1-36" fmla="*/ 0 h 655320"/>
              <a:gd name="connsiteX2-37" fmla="*/ 1104900 w 1104900"/>
              <a:gd name="connsiteY2-38" fmla="*/ 274320 h 655320"/>
              <a:gd name="connsiteX3-39" fmla="*/ 0 w 1104900"/>
              <a:gd name="connsiteY3-40" fmla="*/ 655320 h 655320"/>
              <a:gd name="connsiteX0-41" fmla="*/ 0 w 1104900"/>
              <a:gd name="connsiteY0-42" fmla="*/ 655320 h 655320"/>
              <a:gd name="connsiteX1-43" fmla="*/ 807720 w 1104900"/>
              <a:gd name="connsiteY1-44" fmla="*/ 0 h 655320"/>
              <a:gd name="connsiteX2-45" fmla="*/ 1104900 w 1104900"/>
              <a:gd name="connsiteY2-46" fmla="*/ 274320 h 655320"/>
              <a:gd name="connsiteX3-47" fmla="*/ 0 w 1104900"/>
              <a:gd name="connsiteY3-48" fmla="*/ 655320 h 655320"/>
              <a:gd name="connsiteX0-49" fmla="*/ 0 w 1104900"/>
              <a:gd name="connsiteY0-50" fmla="*/ 655320 h 655320"/>
              <a:gd name="connsiteX1-51" fmla="*/ 807720 w 1104900"/>
              <a:gd name="connsiteY1-52" fmla="*/ 0 h 655320"/>
              <a:gd name="connsiteX2-53" fmla="*/ 1104900 w 1104900"/>
              <a:gd name="connsiteY2-54" fmla="*/ 274320 h 655320"/>
              <a:gd name="connsiteX3-55" fmla="*/ 0 w 1104900"/>
              <a:gd name="connsiteY3-56" fmla="*/ 655320 h 655320"/>
              <a:gd name="connsiteX0-57" fmla="*/ 0 w 1104900"/>
              <a:gd name="connsiteY0-58" fmla="*/ 655320 h 655320"/>
              <a:gd name="connsiteX1-59" fmla="*/ 807720 w 1104900"/>
              <a:gd name="connsiteY1-60" fmla="*/ 0 h 655320"/>
              <a:gd name="connsiteX2-61" fmla="*/ 1104900 w 1104900"/>
              <a:gd name="connsiteY2-62" fmla="*/ 274320 h 655320"/>
              <a:gd name="connsiteX3-63" fmla="*/ 0 w 1104900"/>
              <a:gd name="connsiteY3-64" fmla="*/ 655320 h 655320"/>
              <a:gd name="connsiteX0-65" fmla="*/ 0 w 1104900"/>
              <a:gd name="connsiteY0-66" fmla="*/ 655320 h 655320"/>
              <a:gd name="connsiteX1-67" fmla="*/ 807720 w 1104900"/>
              <a:gd name="connsiteY1-68" fmla="*/ 0 h 655320"/>
              <a:gd name="connsiteX2-69" fmla="*/ 1104900 w 1104900"/>
              <a:gd name="connsiteY2-70" fmla="*/ 274320 h 655320"/>
              <a:gd name="connsiteX3-71" fmla="*/ 0 w 1104900"/>
              <a:gd name="connsiteY3-72" fmla="*/ 655320 h 655320"/>
              <a:gd name="connsiteX0-73" fmla="*/ 0 w 1124187"/>
              <a:gd name="connsiteY0-74" fmla="*/ 684497 h 684497"/>
              <a:gd name="connsiteX1-75" fmla="*/ 827007 w 1124187"/>
              <a:gd name="connsiteY1-76" fmla="*/ 0 h 684497"/>
              <a:gd name="connsiteX2-77" fmla="*/ 1124187 w 1124187"/>
              <a:gd name="connsiteY2-78" fmla="*/ 274320 h 684497"/>
              <a:gd name="connsiteX3-79" fmla="*/ 0 w 1124187"/>
              <a:gd name="connsiteY3-80" fmla="*/ 684497 h 684497"/>
              <a:gd name="connsiteX0-81" fmla="*/ 0 w 1124187"/>
              <a:gd name="connsiteY0-82" fmla="*/ 684497 h 684497"/>
              <a:gd name="connsiteX1-83" fmla="*/ 827007 w 1124187"/>
              <a:gd name="connsiteY1-84" fmla="*/ 0 h 684497"/>
              <a:gd name="connsiteX2-85" fmla="*/ 1124187 w 1124187"/>
              <a:gd name="connsiteY2-86" fmla="*/ 274320 h 684497"/>
              <a:gd name="connsiteX3-87" fmla="*/ 0 w 1124187"/>
              <a:gd name="connsiteY3-88" fmla="*/ 684497 h 684497"/>
              <a:gd name="connsiteX0-89" fmla="*/ 0 w 1124187"/>
              <a:gd name="connsiteY0-90" fmla="*/ 684497 h 684497"/>
              <a:gd name="connsiteX1-91" fmla="*/ 827007 w 1124187"/>
              <a:gd name="connsiteY1-92" fmla="*/ 0 h 684497"/>
              <a:gd name="connsiteX2-93" fmla="*/ 1124187 w 1124187"/>
              <a:gd name="connsiteY2-94" fmla="*/ 274320 h 684497"/>
              <a:gd name="connsiteX3-95" fmla="*/ 0 w 1124187"/>
              <a:gd name="connsiteY3-96" fmla="*/ 684497 h 684497"/>
              <a:gd name="connsiteX0-97" fmla="*/ 0 w 1124187"/>
              <a:gd name="connsiteY0-98" fmla="*/ 684497 h 684497"/>
              <a:gd name="connsiteX1-99" fmla="*/ 827007 w 1124187"/>
              <a:gd name="connsiteY1-100" fmla="*/ 0 h 684497"/>
              <a:gd name="connsiteX2-101" fmla="*/ 1124187 w 1124187"/>
              <a:gd name="connsiteY2-102" fmla="*/ 274320 h 684497"/>
              <a:gd name="connsiteX3-103" fmla="*/ 0 w 1124187"/>
              <a:gd name="connsiteY3-104" fmla="*/ 684497 h 684497"/>
              <a:gd name="connsiteX0-105" fmla="*/ 0 w 1125193"/>
              <a:gd name="connsiteY0-106" fmla="*/ 684497 h 684497"/>
              <a:gd name="connsiteX1-107" fmla="*/ 827007 w 1125193"/>
              <a:gd name="connsiteY1-108" fmla="*/ 0 h 684497"/>
              <a:gd name="connsiteX2-109" fmla="*/ 1125193 w 1125193"/>
              <a:gd name="connsiteY2-110" fmla="*/ 302186 h 684497"/>
              <a:gd name="connsiteX3-111" fmla="*/ 0 w 1125193"/>
              <a:gd name="connsiteY3-112" fmla="*/ 684497 h 684497"/>
              <a:gd name="connsiteX0-113" fmla="*/ 0 w 1109869"/>
              <a:gd name="connsiteY0-114" fmla="*/ 684497 h 684497"/>
              <a:gd name="connsiteX1-115" fmla="*/ 827007 w 1109869"/>
              <a:gd name="connsiteY1-116" fmla="*/ 0 h 684497"/>
              <a:gd name="connsiteX2-117" fmla="*/ 1109869 w 1109869"/>
              <a:gd name="connsiteY2-118" fmla="*/ 293334 h 684497"/>
              <a:gd name="connsiteX3-119" fmla="*/ 0 w 1109869"/>
              <a:gd name="connsiteY3-120" fmla="*/ 684497 h 684497"/>
              <a:gd name="connsiteX0-121" fmla="*/ 0 w 1111718"/>
              <a:gd name="connsiteY0-122" fmla="*/ 684497 h 684497"/>
              <a:gd name="connsiteX1-123" fmla="*/ 827007 w 1111718"/>
              <a:gd name="connsiteY1-124" fmla="*/ 0 h 684497"/>
              <a:gd name="connsiteX2-125" fmla="*/ 1111718 w 1111718"/>
              <a:gd name="connsiteY2-126" fmla="*/ 287291 h 684497"/>
              <a:gd name="connsiteX3-127" fmla="*/ 0 w 1111718"/>
              <a:gd name="connsiteY3-128" fmla="*/ 684497 h 684497"/>
              <a:gd name="connsiteX0-129" fmla="*/ 0 w 1113567"/>
              <a:gd name="connsiteY0-130" fmla="*/ 684497 h 684497"/>
              <a:gd name="connsiteX1-131" fmla="*/ 827007 w 1113567"/>
              <a:gd name="connsiteY1-132" fmla="*/ 0 h 684497"/>
              <a:gd name="connsiteX2-133" fmla="*/ 1113567 w 1113567"/>
              <a:gd name="connsiteY2-134" fmla="*/ 272819 h 684497"/>
              <a:gd name="connsiteX3-135" fmla="*/ 0 w 1113567"/>
              <a:gd name="connsiteY3-136" fmla="*/ 684497 h 684497"/>
              <a:gd name="connsiteX0-137" fmla="*/ 0 w 1118278"/>
              <a:gd name="connsiteY0-138" fmla="*/ 684497 h 684497"/>
              <a:gd name="connsiteX1-139" fmla="*/ 827007 w 1118278"/>
              <a:gd name="connsiteY1-140" fmla="*/ 0 h 684497"/>
              <a:gd name="connsiteX2-141" fmla="*/ 1118278 w 1118278"/>
              <a:gd name="connsiteY2-142" fmla="*/ 292399 h 684497"/>
              <a:gd name="connsiteX3-143" fmla="*/ 0 w 1118278"/>
              <a:gd name="connsiteY3-144" fmla="*/ 684497 h 684497"/>
              <a:gd name="connsiteX0-145" fmla="*/ 0 w 1117265"/>
              <a:gd name="connsiteY0-146" fmla="*/ 684497 h 684497"/>
              <a:gd name="connsiteX1-147" fmla="*/ 827007 w 1117265"/>
              <a:gd name="connsiteY1-148" fmla="*/ 0 h 684497"/>
              <a:gd name="connsiteX2-149" fmla="*/ 1117265 w 1117265"/>
              <a:gd name="connsiteY2-150" fmla="*/ 283547 h 684497"/>
              <a:gd name="connsiteX3-151" fmla="*/ 0 w 1117265"/>
              <a:gd name="connsiteY3-152" fmla="*/ 684497 h 684497"/>
              <a:gd name="connsiteX0-153" fmla="*/ 0 w 1117265"/>
              <a:gd name="connsiteY0-154" fmla="*/ 684497 h 684497"/>
              <a:gd name="connsiteX1-155" fmla="*/ 827007 w 1117265"/>
              <a:gd name="connsiteY1-156" fmla="*/ 0 h 684497"/>
              <a:gd name="connsiteX2-157" fmla="*/ 1117265 w 1117265"/>
              <a:gd name="connsiteY2-158" fmla="*/ 283547 h 684497"/>
              <a:gd name="connsiteX3-159" fmla="*/ 0 w 1117265"/>
              <a:gd name="connsiteY3-160" fmla="*/ 684497 h 684497"/>
              <a:gd name="connsiteX0-161" fmla="*/ 0 w 1117265"/>
              <a:gd name="connsiteY0-162" fmla="*/ 684497 h 684497"/>
              <a:gd name="connsiteX1-163" fmla="*/ 827007 w 1117265"/>
              <a:gd name="connsiteY1-164" fmla="*/ 0 h 684497"/>
              <a:gd name="connsiteX2-165" fmla="*/ 1117265 w 1117265"/>
              <a:gd name="connsiteY2-166" fmla="*/ 283547 h 684497"/>
              <a:gd name="connsiteX3-167" fmla="*/ 0 w 1117265"/>
              <a:gd name="connsiteY3-168" fmla="*/ 684497 h 684497"/>
              <a:gd name="connsiteX0-169" fmla="*/ 0 w 1117265"/>
              <a:gd name="connsiteY0-170" fmla="*/ 684497 h 684497"/>
              <a:gd name="connsiteX1-171" fmla="*/ 827007 w 1117265"/>
              <a:gd name="connsiteY1-172" fmla="*/ 0 h 684497"/>
              <a:gd name="connsiteX2-173" fmla="*/ 1117265 w 1117265"/>
              <a:gd name="connsiteY2-174" fmla="*/ 283547 h 684497"/>
              <a:gd name="connsiteX3-175" fmla="*/ 0 w 1117265"/>
              <a:gd name="connsiteY3-176" fmla="*/ 684497 h 684497"/>
              <a:gd name="connsiteX0-177" fmla="*/ 0 w 1117265"/>
              <a:gd name="connsiteY0-178" fmla="*/ 684497 h 684497"/>
              <a:gd name="connsiteX1-179" fmla="*/ 827007 w 1117265"/>
              <a:gd name="connsiteY1-180" fmla="*/ 0 h 684497"/>
              <a:gd name="connsiteX2-181" fmla="*/ 1117265 w 1117265"/>
              <a:gd name="connsiteY2-182" fmla="*/ 283547 h 684497"/>
              <a:gd name="connsiteX3-183" fmla="*/ 0 w 1117265"/>
              <a:gd name="connsiteY3-184" fmla="*/ 684497 h 684497"/>
              <a:gd name="connsiteX0-185" fmla="*/ 0 w 1117265"/>
              <a:gd name="connsiteY0-186" fmla="*/ 684497 h 684497"/>
              <a:gd name="connsiteX1-187" fmla="*/ 827007 w 1117265"/>
              <a:gd name="connsiteY1-188" fmla="*/ 0 h 684497"/>
              <a:gd name="connsiteX2-189" fmla="*/ 1117265 w 1117265"/>
              <a:gd name="connsiteY2-190" fmla="*/ 283547 h 684497"/>
              <a:gd name="connsiteX3-191" fmla="*/ 0 w 1117265"/>
              <a:gd name="connsiteY3-192" fmla="*/ 684497 h 684497"/>
              <a:gd name="connsiteX0-193" fmla="*/ 0 w 1117265"/>
              <a:gd name="connsiteY0-194" fmla="*/ 684497 h 684497"/>
              <a:gd name="connsiteX1-195" fmla="*/ 827007 w 1117265"/>
              <a:gd name="connsiteY1-196" fmla="*/ 0 h 684497"/>
              <a:gd name="connsiteX2-197" fmla="*/ 1117265 w 1117265"/>
              <a:gd name="connsiteY2-198" fmla="*/ 283547 h 684497"/>
              <a:gd name="connsiteX3-199" fmla="*/ 0 w 1117265"/>
              <a:gd name="connsiteY3-200" fmla="*/ 684497 h 684497"/>
              <a:gd name="connsiteX0-201" fmla="*/ 0 w 1117265"/>
              <a:gd name="connsiteY0-202" fmla="*/ 684497 h 684497"/>
              <a:gd name="connsiteX1-203" fmla="*/ 827007 w 1117265"/>
              <a:gd name="connsiteY1-204" fmla="*/ 0 h 684497"/>
              <a:gd name="connsiteX2-205" fmla="*/ 1117265 w 1117265"/>
              <a:gd name="connsiteY2-206" fmla="*/ 283547 h 684497"/>
              <a:gd name="connsiteX3-207" fmla="*/ 0 w 1117265"/>
              <a:gd name="connsiteY3-208" fmla="*/ 684497 h 684497"/>
              <a:gd name="connsiteX0-209" fmla="*/ 0 w 1117265"/>
              <a:gd name="connsiteY0-210" fmla="*/ 684497 h 684497"/>
              <a:gd name="connsiteX1-211" fmla="*/ 827007 w 1117265"/>
              <a:gd name="connsiteY1-212" fmla="*/ 0 h 684497"/>
              <a:gd name="connsiteX2-213" fmla="*/ 1117265 w 1117265"/>
              <a:gd name="connsiteY2-214" fmla="*/ 283547 h 684497"/>
              <a:gd name="connsiteX3-215" fmla="*/ 0 w 1117265"/>
              <a:gd name="connsiteY3-216" fmla="*/ 684497 h 684497"/>
              <a:gd name="connsiteX0-217" fmla="*/ 0 w 1117265"/>
              <a:gd name="connsiteY0-218" fmla="*/ 684497 h 684497"/>
              <a:gd name="connsiteX1-219" fmla="*/ 827007 w 1117265"/>
              <a:gd name="connsiteY1-220" fmla="*/ 0 h 684497"/>
              <a:gd name="connsiteX2-221" fmla="*/ 1117265 w 1117265"/>
              <a:gd name="connsiteY2-222" fmla="*/ 283547 h 684497"/>
              <a:gd name="connsiteX3-223" fmla="*/ 0 w 1117265"/>
              <a:gd name="connsiteY3-224" fmla="*/ 684497 h 684497"/>
              <a:gd name="connsiteX0-225" fmla="*/ 0 w 1117265"/>
              <a:gd name="connsiteY0-226" fmla="*/ 684497 h 684497"/>
              <a:gd name="connsiteX1-227" fmla="*/ 827007 w 1117265"/>
              <a:gd name="connsiteY1-228" fmla="*/ 0 h 684497"/>
              <a:gd name="connsiteX2-229" fmla="*/ 1117265 w 1117265"/>
              <a:gd name="connsiteY2-230" fmla="*/ 283547 h 684497"/>
              <a:gd name="connsiteX3-231" fmla="*/ 0 w 1117265"/>
              <a:gd name="connsiteY3-232" fmla="*/ 684497 h 684497"/>
              <a:gd name="connsiteX0-233" fmla="*/ 0 w 1117265"/>
              <a:gd name="connsiteY0-234" fmla="*/ 684497 h 684497"/>
              <a:gd name="connsiteX1-235" fmla="*/ 827007 w 1117265"/>
              <a:gd name="connsiteY1-236" fmla="*/ 0 h 684497"/>
              <a:gd name="connsiteX2-237" fmla="*/ 1117265 w 1117265"/>
              <a:gd name="connsiteY2-238" fmla="*/ 283547 h 684497"/>
              <a:gd name="connsiteX3-239" fmla="*/ 0 w 1117265"/>
              <a:gd name="connsiteY3-240" fmla="*/ 684497 h 684497"/>
              <a:gd name="connsiteX0-241" fmla="*/ 0 w 1117265"/>
              <a:gd name="connsiteY0-242" fmla="*/ 684497 h 684497"/>
              <a:gd name="connsiteX1-243" fmla="*/ 827007 w 1117265"/>
              <a:gd name="connsiteY1-244" fmla="*/ 0 h 684497"/>
              <a:gd name="connsiteX2-245" fmla="*/ 1117265 w 1117265"/>
              <a:gd name="connsiteY2-246" fmla="*/ 283547 h 684497"/>
              <a:gd name="connsiteX3-247" fmla="*/ 0 w 1117265"/>
              <a:gd name="connsiteY3-248" fmla="*/ 684497 h 684497"/>
            </a:gdLst>
            <a:ahLst/>
            <a:cxnLst>
              <a:cxn ang="0">
                <a:pos x="connsiteX0-1" y="connsiteY0-2"/>
              </a:cxn>
              <a:cxn ang="0">
                <a:pos x="connsiteX1-3" y="connsiteY1-4"/>
              </a:cxn>
              <a:cxn ang="0">
                <a:pos x="connsiteX2-5" y="connsiteY2-6"/>
              </a:cxn>
              <a:cxn ang="0">
                <a:pos x="connsiteX3-7" y="connsiteY3-8"/>
              </a:cxn>
            </a:cxnLst>
            <a:rect l="l" t="t" r="r" b="b"/>
            <a:pathLst>
              <a:path w="1117265" h="684497">
                <a:moveTo>
                  <a:pt x="0" y="684497"/>
                </a:moveTo>
                <a:cubicBezTo>
                  <a:pt x="281310" y="578055"/>
                  <a:pt x="563915" y="445084"/>
                  <a:pt x="827007" y="0"/>
                </a:cubicBezTo>
                <a:cubicBezTo>
                  <a:pt x="830800" y="112603"/>
                  <a:pt x="947335" y="344380"/>
                  <a:pt x="1117265" y="283547"/>
                </a:cubicBezTo>
                <a:cubicBezTo>
                  <a:pt x="779033" y="454015"/>
                  <a:pt x="330704" y="612949"/>
                  <a:pt x="0" y="684497"/>
                </a:cubicBezTo>
                <a:close/>
              </a:path>
            </a:pathLst>
          </a:custGeom>
          <a:noFill/>
          <a:ln w="50800">
            <a:solidFill>
              <a:srgbClr val="445469"/>
            </a:solid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9" name="자유형 200"/>
          <p:cNvSpPr/>
          <p:nvPr/>
        </p:nvSpPr>
        <p:spPr bwMode="auto">
          <a:xfrm>
            <a:off x="6421728" y="3988331"/>
            <a:ext cx="1910512" cy="304092"/>
          </a:xfrm>
          <a:custGeom>
            <a:avLst/>
            <a:gdLst>
              <a:gd name="connsiteX0" fmla="*/ 0 w 2226733"/>
              <a:gd name="connsiteY0" fmla="*/ 0 h 465666"/>
              <a:gd name="connsiteX1" fmla="*/ 2226733 w 2226733"/>
              <a:gd name="connsiteY1" fmla="*/ 67733 h 465666"/>
              <a:gd name="connsiteX2" fmla="*/ 2192867 w 2226733"/>
              <a:gd name="connsiteY2" fmla="*/ 465666 h 465666"/>
              <a:gd name="connsiteX3" fmla="*/ 16933 w 2226733"/>
              <a:gd name="connsiteY3" fmla="*/ 381000 h 465666"/>
              <a:gd name="connsiteX4" fmla="*/ 0 w 2226733"/>
              <a:gd name="connsiteY4" fmla="*/ 0 h 465666"/>
              <a:gd name="connsiteX0-1" fmla="*/ 0 w 2226733"/>
              <a:gd name="connsiteY0-2" fmla="*/ 0 h 465666"/>
              <a:gd name="connsiteX1-3" fmla="*/ 2226733 w 2226733"/>
              <a:gd name="connsiteY1-4" fmla="*/ 67733 h 465666"/>
              <a:gd name="connsiteX2-5" fmla="*/ 2192867 w 2226733"/>
              <a:gd name="connsiteY2-6" fmla="*/ 465666 h 465666"/>
              <a:gd name="connsiteX3-7" fmla="*/ 16933 w 2226733"/>
              <a:gd name="connsiteY3-8" fmla="*/ 381000 h 465666"/>
              <a:gd name="connsiteX4-9" fmla="*/ 0 w 2226733"/>
              <a:gd name="connsiteY4-10" fmla="*/ 0 h 465666"/>
              <a:gd name="connsiteX0-11" fmla="*/ 0 w 2207084"/>
              <a:gd name="connsiteY0-12" fmla="*/ 0 h 465666"/>
              <a:gd name="connsiteX1-13" fmla="*/ 2207084 w 2207084"/>
              <a:gd name="connsiteY1-14" fmla="*/ 33453 h 465666"/>
              <a:gd name="connsiteX2-15" fmla="*/ 2192867 w 2207084"/>
              <a:gd name="connsiteY2-16" fmla="*/ 465666 h 465666"/>
              <a:gd name="connsiteX3-17" fmla="*/ 16933 w 2207084"/>
              <a:gd name="connsiteY3-18" fmla="*/ 381000 h 465666"/>
              <a:gd name="connsiteX4-19" fmla="*/ 0 w 2207084"/>
              <a:gd name="connsiteY4-20" fmla="*/ 0 h 465666"/>
              <a:gd name="connsiteX0-21" fmla="*/ 0 w 2196244"/>
              <a:gd name="connsiteY0-22" fmla="*/ 0 h 468217"/>
              <a:gd name="connsiteX1-23" fmla="*/ 2196244 w 2196244"/>
              <a:gd name="connsiteY1-24" fmla="*/ 36004 h 468217"/>
              <a:gd name="connsiteX2-25" fmla="*/ 2182027 w 2196244"/>
              <a:gd name="connsiteY2-26" fmla="*/ 468217 h 468217"/>
              <a:gd name="connsiteX3-27" fmla="*/ 6093 w 2196244"/>
              <a:gd name="connsiteY3-28" fmla="*/ 383551 h 468217"/>
              <a:gd name="connsiteX4-29" fmla="*/ 0 w 2196244"/>
              <a:gd name="connsiteY4-30" fmla="*/ 0 h 468217"/>
              <a:gd name="connsiteX0-31" fmla="*/ 0 w 2196244"/>
              <a:gd name="connsiteY0-32" fmla="*/ 0 h 468217"/>
              <a:gd name="connsiteX1-33" fmla="*/ 2196244 w 2196244"/>
              <a:gd name="connsiteY1-34" fmla="*/ 36004 h 468217"/>
              <a:gd name="connsiteX2-35" fmla="*/ 2182027 w 2196244"/>
              <a:gd name="connsiteY2-36" fmla="*/ 468217 h 468217"/>
              <a:gd name="connsiteX3-37" fmla="*/ 6093 w 2196244"/>
              <a:gd name="connsiteY3-38" fmla="*/ 383551 h 468217"/>
              <a:gd name="connsiteX4-39" fmla="*/ 0 w 2196244"/>
              <a:gd name="connsiteY4-40" fmla="*/ 0 h 468217"/>
              <a:gd name="connsiteX0-41" fmla="*/ 29911 w 2190151"/>
              <a:gd name="connsiteY0-42" fmla="*/ 0 h 468216"/>
              <a:gd name="connsiteX1-43" fmla="*/ 2190151 w 2190151"/>
              <a:gd name="connsiteY1-44" fmla="*/ 36003 h 468216"/>
              <a:gd name="connsiteX2-45" fmla="*/ 2175934 w 2190151"/>
              <a:gd name="connsiteY2-46" fmla="*/ 468216 h 468216"/>
              <a:gd name="connsiteX3-47" fmla="*/ 0 w 2190151"/>
              <a:gd name="connsiteY3-48" fmla="*/ 383550 h 468216"/>
              <a:gd name="connsiteX4-49" fmla="*/ 29911 w 2190151"/>
              <a:gd name="connsiteY4-50" fmla="*/ 0 h 468216"/>
              <a:gd name="connsiteX0-51" fmla="*/ 0 w 2160240"/>
              <a:gd name="connsiteY0-52" fmla="*/ 0 h 468216"/>
              <a:gd name="connsiteX1-53" fmla="*/ 2160240 w 2160240"/>
              <a:gd name="connsiteY1-54" fmla="*/ 36003 h 468216"/>
              <a:gd name="connsiteX2-55" fmla="*/ 2146023 w 2160240"/>
              <a:gd name="connsiteY2-56" fmla="*/ 468216 h 468216"/>
              <a:gd name="connsiteX3-57" fmla="*/ 0 w 2160240"/>
              <a:gd name="connsiteY3-58" fmla="*/ 360039 h 468216"/>
              <a:gd name="connsiteX4-59" fmla="*/ 0 w 2160240"/>
              <a:gd name="connsiteY4-60" fmla="*/ 0 h 468216"/>
              <a:gd name="connsiteX0-61" fmla="*/ 21444 w 2181684"/>
              <a:gd name="connsiteY0-62" fmla="*/ 0 h 468216"/>
              <a:gd name="connsiteX1-63" fmla="*/ 2181684 w 2181684"/>
              <a:gd name="connsiteY1-64" fmla="*/ 36003 h 468216"/>
              <a:gd name="connsiteX2-65" fmla="*/ 2167467 w 2181684"/>
              <a:gd name="connsiteY2-66" fmla="*/ 468216 h 468216"/>
              <a:gd name="connsiteX3-67" fmla="*/ 0 w 2181684"/>
              <a:gd name="connsiteY3-68" fmla="*/ 378258 h 468216"/>
              <a:gd name="connsiteX4-69" fmla="*/ 21444 w 2181684"/>
              <a:gd name="connsiteY4-70" fmla="*/ 0 h 468216"/>
              <a:gd name="connsiteX0-71" fmla="*/ 15094 w 2181684"/>
              <a:gd name="connsiteY0-72" fmla="*/ 0 h 468216"/>
              <a:gd name="connsiteX1-73" fmla="*/ 2181684 w 2181684"/>
              <a:gd name="connsiteY1-74" fmla="*/ 36003 h 468216"/>
              <a:gd name="connsiteX2-75" fmla="*/ 2167467 w 2181684"/>
              <a:gd name="connsiteY2-76" fmla="*/ 468216 h 468216"/>
              <a:gd name="connsiteX3-77" fmla="*/ 0 w 2181684"/>
              <a:gd name="connsiteY3-78" fmla="*/ 378258 h 468216"/>
              <a:gd name="connsiteX4-79" fmla="*/ 15094 w 2181684"/>
              <a:gd name="connsiteY4-80" fmla="*/ 0 h 468216"/>
              <a:gd name="connsiteX0-81" fmla="*/ 15094 w 2181684"/>
              <a:gd name="connsiteY0-82" fmla="*/ 0 h 492391"/>
              <a:gd name="connsiteX1-83" fmla="*/ 2181684 w 2181684"/>
              <a:gd name="connsiteY1-84" fmla="*/ 36003 h 492391"/>
              <a:gd name="connsiteX2-85" fmla="*/ 2167467 w 2181684"/>
              <a:gd name="connsiteY2-86" fmla="*/ 468216 h 492391"/>
              <a:gd name="connsiteX3-87" fmla="*/ 0 w 2181684"/>
              <a:gd name="connsiteY3-88" fmla="*/ 378258 h 492391"/>
              <a:gd name="connsiteX4-89" fmla="*/ 15094 w 2181684"/>
              <a:gd name="connsiteY4-90" fmla="*/ 0 h 492391"/>
              <a:gd name="connsiteX0-91" fmla="*/ 15094 w 2181684"/>
              <a:gd name="connsiteY0-92" fmla="*/ 0 h 492391"/>
              <a:gd name="connsiteX1-93" fmla="*/ 2181684 w 2181684"/>
              <a:gd name="connsiteY1-94" fmla="*/ 36003 h 492391"/>
              <a:gd name="connsiteX2-95" fmla="*/ 2167467 w 2181684"/>
              <a:gd name="connsiteY2-96" fmla="*/ 468216 h 492391"/>
              <a:gd name="connsiteX3-97" fmla="*/ 0 w 2181684"/>
              <a:gd name="connsiteY3-98" fmla="*/ 378258 h 492391"/>
              <a:gd name="connsiteX4-99" fmla="*/ 15094 w 2181684"/>
              <a:gd name="connsiteY4-100" fmla="*/ 0 h 492391"/>
              <a:gd name="connsiteX0-101" fmla="*/ 15094 w 2181684"/>
              <a:gd name="connsiteY0-102" fmla="*/ 0 h 456222"/>
              <a:gd name="connsiteX1-103" fmla="*/ 2181684 w 2181684"/>
              <a:gd name="connsiteY1-104" fmla="*/ 36003 h 456222"/>
              <a:gd name="connsiteX2-105" fmla="*/ 2145679 w 2181684"/>
              <a:gd name="connsiteY2-106" fmla="*/ 432047 h 456222"/>
              <a:gd name="connsiteX3-107" fmla="*/ 0 w 2181684"/>
              <a:gd name="connsiteY3-108" fmla="*/ 378258 h 456222"/>
              <a:gd name="connsiteX4-109" fmla="*/ 15094 w 2181684"/>
              <a:gd name="connsiteY4-110" fmla="*/ 0 h 456222"/>
              <a:gd name="connsiteX0-111" fmla="*/ 15094 w 2181684"/>
              <a:gd name="connsiteY0-112" fmla="*/ 0 h 462758"/>
              <a:gd name="connsiteX1-113" fmla="*/ 2181684 w 2181684"/>
              <a:gd name="connsiteY1-114" fmla="*/ 36003 h 462758"/>
              <a:gd name="connsiteX2-115" fmla="*/ 2171699 w 2181684"/>
              <a:gd name="connsiteY2-116" fmla="*/ 438583 h 462758"/>
              <a:gd name="connsiteX3-117" fmla="*/ 0 w 2181684"/>
              <a:gd name="connsiteY3-118" fmla="*/ 378258 h 462758"/>
              <a:gd name="connsiteX4-119" fmla="*/ 15094 w 2181684"/>
              <a:gd name="connsiteY4-120" fmla="*/ 0 h 462758"/>
              <a:gd name="connsiteX0-121" fmla="*/ 21443 w 2181684"/>
              <a:gd name="connsiteY0-122" fmla="*/ 0 h 498763"/>
              <a:gd name="connsiteX1-123" fmla="*/ 2181684 w 2181684"/>
              <a:gd name="connsiteY1-124" fmla="*/ 72008 h 498763"/>
              <a:gd name="connsiteX2-125" fmla="*/ 2171699 w 2181684"/>
              <a:gd name="connsiteY2-126" fmla="*/ 474588 h 498763"/>
              <a:gd name="connsiteX3-127" fmla="*/ 0 w 2181684"/>
              <a:gd name="connsiteY3-128" fmla="*/ 414263 h 498763"/>
              <a:gd name="connsiteX4-129" fmla="*/ 21443 w 2181684"/>
              <a:gd name="connsiteY4-130" fmla="*/ 0 h 498763"/>
              <a:gd name="connsiteX0-131" fmla="*/ 21443 w 2181683"/>
              <a:gd name="connsiteY0-132" fmla="*/ 0 h 498763"/>
              <a:gd name="connsiteX1-133" fmla="*/ 2181683 w 2181683"/>
              <a:gd name="connsiteY1-134" fmla="*/ 36005 h 498763"/>
              <a:gd name="connsiteX2-135" fmla="*/ 2171699 w 2181683"/>
              <a:gd name="connsiteY2-136" fmla="*/ 474588 h 498763"/>
              <a:gd name="connsiteX3-137" fmla="*/ 0 w 2181683"/>
              <a:gd name="connsiteY3-138" fmla="*/ 414263 h 498763"/>
              <a:gd name="connsiteX4-139" fmla="*/ 21443 w 2181683"/>
              <a:gd name="connsiteY4-140" fmla="*/ 0 h 498763"/>
              <a:gd name="connsiteX0-141" fmla="*/ 21443 w 2181683"/>
              <a:gd name="connsiteY0-142" fmla="*/ 0 h 466660"/>
              <a:gd name="connsiteX1-143" fmla="*/ 2181683 w 2181683"/>
              <a:gd name="connsiteY1-144" fmla="*/ 36005 h 466660"/>
              <a:gd name="connsiteX2-145" fmla="*/ 2145680 w 2181683"/>
              <a:gd name="connsiteY2-146" fmla="*/ 432049 h 466660"/>
              <a:gd name="connsiteX3-147" fmla="*/ 0 w 2181683"/>
              <a:gd name="connsiteY3-148" fmla="*/ 414263 h 466660"/>
              <a:gd name="connsiteX4-149" fmla="*/ 21443 w 2181683"/>
              <a:gd name="connsiteY4-150" fmla="*/ 0 h 466660"/>
              <a:gd name="connsiteX0-151" fmla="*/ 21443 w 2181683"/>
              <a:gd name="connsiteY0-152" fmla="*/ 0 h 441574"/>
              <a:gd name="connsiteX1-153" fmla="*/ 2181683 w 2181683"/>
              <a:gd name="connsiteY1-154" fmla="*/ 36005 h 441574"/>
              <a:gd name="connsiteX2-155" fmla="*/ 2161555 w 2181683"/>
              <a:gd name="connsiteY2-156" fmla="*/ 441574 h 441574"/>
              <a:gd name="connsiteX3-157" fmla="*/ 0 w 2181683"/>
              <a:gd name="connsiteY3-158" fmla="*/ 414263 h 441574"/>
              <a:gd name="connsiteX4-159" fmla="*/ 21443 w 2181683"/>
              <a:gd name="connsiteY4-160" fmla="*/ 0 h 441574"/>
              <a:gd name="connsiteX0-161" fmla="*/ 21443 w 2181683"/>
              <a:gd name="connsiteY0-162" fmla="*/ 0 h 441574"/>
              <a:gd name="connsiteX1-163" fmla="*/ 2181683 w 2181683"/>
              <a:gd name="connsiteY1-164" fmla="*/ 36005 h 441574"/>
              <a:gd name="connsiteX2-165" fmla="*/ 2171080 w 2181683"/>
              <a:gd name="connsiteY2-166" fmla="*/ 441574 h 441574"/>
              <a:gd name="connsiteX3-167" fmla="*/ 0 w 2181683"/>
              <a:gd name="connsiteY3-168" fmla="*/ 414263 h 441574"/>
              <a:gd name="connsiteX4-169" fmla="*/ 21443 w 2181683"/>
              <a:gd name="connsiteY4-170" fmla="*/ 0 h 441574"/>
              <a:gd name="connsiteX0-171" fmla="*/ 21443 w 2181683"/>
              <a:gd name="connsiteY0-172" fmla="*/ 0 h 471835"/>
              <a:gd name="connsiteX1-173" fmla="*/ 2181683 w 2181683"/>
              <a:gd name="connsiteY1-174" fmla="*/ 36005 h 471835"/>
              <a:gd name="connsiteX2-175" fmla="*/ 2171080 w 2181683"/>
              <a:gd name="connsiteY2-176" fmla="*/ 441574 h 471835"/>
              <a:gd name="connsiteX3-177" fmla="*/ 0 w 2181683"/>
              <a:gd name="connsiteY3-178" fmla="*/ 414263 h 471835"/>
              <a:gd name="connsiteX4-179" fmla="*/ 21443 w 2181683"/>
              <a:gd name="connsiteY4-180" fmla="*/ 0 h 471835"/>
              <a:gd name="connsiteX0-181" fmla="*/ 21443 w 2181683"/>
              <a:gd name="connsiteY0-182" fmla="*/ 0 h 471835"/>
              <a:gd name="connsiteX1-183" fmla="*/ 2181683 w 2181683"/>
              <a:gd name="connsiteY1-184" fmla="*/ 36005 h 471835"/>
              <a:gd name="connsiteX2-185" fmla="*/ 2171080 w 2181683"/>
              <a:gd name="connsiteY2-186" fmla="*/ 441574 h 471835"/>
              <a:gd name="connsiteX3-187" fmla="*/ 0 w 2181683"/>
              <a:gd name="connsiteY3-188" fmla="*/ 414263 h 471835"/>
              <a:gd name="connsiteX4-189" fmla="*/ 21443 w 2181683"/>
              <a:gd name="connsiteY4-190" fmla="*/ 0 h 471835"/>
              <a:gd name="connsiteX0-191" fmla="*/ 13233 w 2173473"/>
              <a:gd name="connsiteY0-192" fmla="*/ 0 h 471835"/>
              <a:gd name="connsiteX1-193" fmla="*/ 2173473 w 2173473"/>
              <a:gd name="connsiteY1-194" fmla="*/ 36005 h 471835"/>
              <a:gd name="connsiteX2-195" fmla="*/ 2162870 w 2173473"/>
              <a:gd name="connsiteY2-196" fmla="*/ 441574 h 471835"/>
              <a:gd name="connsiteX3-197" fmla="*/ 0 w 2173473"/>
              <a:gd name="connsiteY3-198" fmla="*/ 377428 h 471835"/>
              <a:gd name="connsiteX4-199" fmla="*/ 13233 w 2173473"/>
              <a:gd name="connsiteY4-200" fmla="*/ 0 h 471835"/>
              <a:gd name="connsiteX0-201" fmla="*/ 15627 w 2175867"/>
              <a:gd name="connsiteY0-202" fmla="*/ 0 h 441574"/>
              <a:gd name="connsiteX1-203" fmla="*/ 2175867 w 2175867"/>
              <a:gd name="connsiteY1-204" fmla="*/ 36005 h 441574"/>
              <a:gd name="connsiteX2-205" fmla="*/ 2165264 w 2175867"/>
              <a:gd name="connsiteY2-206" fmla="*/ 441574 h 441574"/>
              <a:gd name="connsiteX3-207" fmla="*/ 0 w 2175867"/>
              <a:gd name="connsiteY3-208" fmla="*/ 354372 h 441574"/>
              <a:gd name="connsiteX4-209" fmla="*/ 15627 w 2175867"/>
              <a:gd name="connsiteY4-210" fmla="*/ 0 h 441574"/>
              <a:gd name="connsiteX0-211" fmla="*/ 15627 w 2175867"/>
              <a:gd name="connsiteY0-212" fmla="*/ 0 h 454274"/>
              <a:gd name="connsiteX1-213" fmla="*/ 2175867 w 2175867"/>
              <a:gd name="connsiteY1-214" fmla="*/ 48705 h 454274"/>
              <a:gd name="connsiteX2-215" fmla="*/ 2165264 w 2175867"/>
              <a:gd name="connsiteY2-216" fmla="*/ 454274 h 454274"/>
              <a:gd name="connsiteX3-217" fmla="*/ 0 w 2175867"/>
              <a:gd name="connsiteY3-218" fmla="*/ 367072 h 454274"/>
              <a:gd name="connsiteX4-219" fmla="*/ 15627 w 2175867"/>
              <a:gd name="connsiteY4-220" fmla="*/ 0 h 454274"/>
              <a:gd name="connsiteX0-221" fmla="*/ 15627 w 2179042"/>
              <a:gd name="connsiteY0-222" fmla="*/ 0 h 454274"/>
              <a:gd name="connsiteX1-223" fmla="*/ 2179042 w 2179042"/>
              <a:gd name="connsiteY1-224" fmla="*/ 39180 h 454274"/>
              <a:gd name="connsiteX2-225" fmla="*/ 2165264 w 2179042"/>
              <a:gd name="connsiteY2-226" fmla="*/ 454274 h 454274"/>
              <a:gd name="connsiteX3-227" fmla="*/ 0 w 2179042"/>
              <a:gd name="connsiteY3-228" fmla="*/ 367072 h 454274"/>
              <a:gd name="connsiteX4-229" fmla="*/ 15627 w 2179042"/>
              <a:gd name="connsiteY4-230" fmla="*/ 0 h 454274"/>
              <a:gd name="connsiteX0-231" fmla="*/ 15627 w 2179042"/>
              <a:gd name="connsiteY0-232" fmla="*/ 0 h 397124"/>
              <a:gd name="connsiteX1-233" fmla="*/ 2179042 w 2179042"/>
              <a:gd name="connsiteY1-234" fmla="*/ 39180 h 397124"/>
              <a:gd name="connsiteX2-235" fmla="*/ 2174789 w 2179042"/>
              <a:gd name="connsiteY2-236" fmla="*/ 397124 h 397124"/>
              <a:gd name="connsiteX3-237" fmla="*/ 0 w 2179042"/>
              <a:gd name="connsiteY3-238" fmla="*/ 367072 h 397124"/>
              <a:gd name="connsiteX4-239" fmla="*/ 15627 w 2179042"/>
              <a:gd name="connsiteY4-240" fmla="*/ 0 h 397124"/>
              <a:gd name="connsiteX0-241" fmla="*/ 18802 w 2182217"/>
              <a:gd name="connsiteY0-242" fmla="*/ 0 h 397124"/>
              <a:gd name="connsiteX1-243" fmla="*/ 2182217 w 2182217"/>
              <a:gd name="connsiteY1-244" fmla="*/ 39180 h 397124"/>
              <a:gd name="connsiteX2-245" fmla="*/ 2177964 w 2182217"/>
              <a:gd name="connsiteY2-246" fmla="*/ 397124 h 397124"/>
              <a:gd name="connsiteX3-247" fmla="*/ 0 w 2182217"/>
              <a:gd name="connsiteY3-248" fmla="*/ 351197 h 397124"/>
              <a:gd name="connsiteX4-249" fmla="*/ 18802 w 2182217"/>
              <a:gd name="connsiteY4-250" fmla="*/ 0 h 397124"/>
              <a:gd name="connsiteX0-251" fmla="*/ 25152 w 2188567"/>
              <a:gd name="connsiteY0-252" fmla="*/ 0 h 397124"/>
              <a:gd name="connsiteX1-253" fmla="*/ 2188567 w 2188567"/>
              <a:gd name="connsiteY1-254" fmla="*/ 39180 h 397124"/>
              <a:gd name="connsiteX2-255" fmla="*/ 2184314 w 2188567"/>
              <a:gd name="connsiteY2-256" fmla="*/ 397124 h 397124"/>
              <a:gd name="connsiteX3-257" fmla="*/ 0 w 2188567"/>
              <a:gd name="connsiteY3-258" fmla="*/ 367072 h 397124"/>
              <a:gd name="connsiteX4-259" fmla="*/ 25152 w 2188567"/>
              <a:gd name="connsiteY4-260" fmla="*/ 0 h 397124"/>
              <a:gd name="connsiteX0-261" fmla="*/ 25152 w 2188567"/>
              <a:gd name="connsiteY0-262" fmla="*/ 0 h 381249"/>
              <a:gd name="connsiteX1-263" fmla="*/ 2188567 w 2188567"/>
              <a:gd name="connsiteY1-264" fmla="*/ 39180 h 381249"/>
              <a:gd name="connsiteX2-265" fmla="*/ 2181139 w 2188567"/>
              <a:gd name="connsiteY2-266" fmla="*/ 381249 h 381249"/>
              <a:gd name="connsiteX3-267" fmla="*/ 0 w 2188567"/>
              <a:gd name="connsiteY3-268" fmla="*/ 367072 h 381249"/>
              <a:gd name="connsiteX4-269" fmla="*/ 25152 w 2188567"/>
              <a:gd name="connsiteY4-270" fmla="*/ 0 h 381249"/>
              <a:gd name="connsiteX0-271" fmla="*/ 25152 w 2188567"/>
              <a:gd name="connsiteY0-272" fmla="*/ 0 h 411696"/>
              <a:gd name="connsiteX1-273" fmla="*/ 2188567 w 2188567"/>
              <a:gd name="connsiteY1-274" fmla="*/ 39180 h 411696"/>
              <a:gd name="connsiteX2-275" fmla="*/ 2181139 w 2188567"/>
              <a:gd name="connsiteY2-276" fmla="*/ 381249 h 411696"/>
              <a:gd name="connsiteX3-277" fmla="*/ 0 w 2188567"/>
              <a:gd name="connsiteY3-278" fmla="*/ 367072 h 411696"/>
              <a:gd name="connsiteX4-279" fmla="*/ 25152 w 2188567"/>
              <a:gd name="connsiteY4-280" fmla="*/ 0 h 411696"/>
              <a:gd name="connsiteX0-281" fmla="*/ 25152 w 2188567"/>
              <a:gd name="connsiteY0-282" fmla="*/ 0 h 436265"/>
              <a:gd name="connsiteX1-283" fmla="*/ 2188567 w 2188567"/>
              <a:gd name="connsiteY1-284" fmla="*/ 39180 h 436265"/>
              <a:gd name="connsiteX2-285" fmla="*/ 2181139 w 2188567"/>
              <a:gd name="connsiteY2-286" fmla="*/ 381249 h 436265"/>
              <a:gd name="connsiteX3-287" fmla="*/ 0 w 2188567"/>
              <a:gd name="connsiteY3-288" fmla="*/ 367072 h 436265"/>
              <a:gd name="connsiteX4-289" fmla="*/ 25152 w 2188567"/>
              <a:gd name="connsiteY4-290" fmla="*/ 0 h 436265"/>
              <a:gd name="connsiteX0-291" fmla="*/ 16942 w 2180357"/>
              <a:gd name="connsiteY0-292" fmla="*/ 0 h 436265"/>
              <a:gd name="connsiteX1-293" fmla="*/ 2180357 w 2180357"/>
              <a:gd name="connsiteY1-294" fmla="*/ 39180 h 436265"/>
              <a:gd name="connsiteX2-295" fmla="*/ 2172929 w 2180357"/>
              <a:gd name="connsiteY2-296" fmla="*/ 381249 h 436265"/>
              <a:gd name="connsiteX3-297" fmla="*/ 0 w 2180357"/>
              <a:gd name="connsiteY3-298" fmla="*/ 338745 h 436265"/>
              <a:gd name="connsiteX4-299" fmla="*/ 16942 w 2180357"/>
              <a:gd name="connsiteY4-300" fmla="*/ 0 h 436265"/>
              <a:gd name="connsiteX0-301" fmla="*/ 16942 w 2180357"/>
              <a:gd name="connsiteY0-302" fmla="*/ 0 h 436265"/>
              <a:gd name="connsiteX1-303" fmla="*/ 2180357 w 2180357"/>
              <a:gd name="connsiteY1-304" fmla="*/ 39180 h 436265"/>
              <a:gd name="connsiteX2-305" fmla="*/ 2172929 w 2180357"/>
              <a:gd name="connsiteY2-306" fmla="*/ 381249 h 436265"/>
              <a:gd name="connsiteX3-307" fmla="*/ 0 w 2180357"/>
              <a:gd name="connsiteY3-308" fmla="*/ 338745 h 436265"/>
              <a:gd name="connsiteX4-309" fmla="*/ 16942 w 2180357"/>
              <a:gd name="connsiteY4-310" fmla="*/ 0 h 4362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80357" h="436265">
                <a:moveTo>
                  <a:pt x="16942" y="0"/>
                </a:moveTo>
                <a:cubicBezTo>
                  <a:pt x="639962" y="54762"/>
                  <a:pt x="1398909" y="66757"/>
                  <a:pt x="2180357" y="39180"/>
                </a:cubicBezTo>
                <a:cubicBezTo>
                  <a:pt x="2178939" y="158495"/>
                  <a:pt x="2174347" y="261934"/>
                  <a:pt x="2172929" y="381249"/>
                </a:cubicBezTo>
                <a:cubicBezTo>
                  <a:pt x="1395033" y="436265"/>
                  <a:pt x="414147" y="370198"/>
                  <a:pt x="0" y="338745"/>
                </a:cubicBezTo>
                <a:lnTo>
                  <a:pt x="16942" y="0"/>
                </a:lnTo>
                <a:close/>
              </a:path>
            </a:pathLst>
          </a:custGeom>
          <a:solidFill>
            <a:srgbClr val="445469"/>
          </a:solidFill>
          <a:ln w="50800">
            <a:no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10" name="자유형 124"/>
          <p:cNvSpPr/>
          <p:nvPr/>
        </p:nvSpPr>
        <p:spPr bwMode="auto">
          <a:xfrm>
            <a:off x="7378451" y="3800264"/>
            <a:ext cx="129213" cy="220205"/>
          </a:xfrm>
          <a:custGeom>
            <a:avLst/>
            <a:gdLst>
              <a:gd name="connsiteX0" fmla="*/ 127000 w 203200"/>
              <a:gd name="connsiteY0" fmla="*/ 0 h 279400"/>
              <a:gd name="connsiteX1" fmla="*/ 0 w 203200"/>
              <a:gd name="connsiteY1" fmla="*/ 279400 h 279400"/>
              <a:gd name="connsiteX2" fmla="*/ 203200 w 203200"/>
              <a:gd name="connsiteY2" fmla="*/ 6350 h 279400"/>
              <a:gd name="connsiteX3" fmla="*/ 127000 w 203200"/>
              <a:gd name="connsiteY3" fmla="*/ 0 h 279400"/>
              <a:gd name="connsiteX0-1" fmla="*/ 53950 w 130150"/>
              <a:gd name="connsiteY0-2" fmla="*/ 0 h 226132"/>
              <a:gd name="connsiteX1-3" fmla="*/ 0 w 130150"/>
              <a:gd name="connsiteY1-4" fmla="*/ 226132 h 226132"/>
              <a:gd name="connsiteX2-5" fmla="*/ 130150 w 130150"/>
              <a:gd name="connsiteY2-6" fmla="*/ 6350 h 226132"/>
              <a:gd name="connsiteX3-7" fmla="*/ 53950 w 130150"/>
              <a:gd name="connsiteY3-8" fmla="*/ 0 h 226132"/>
              <a:gd name="connsiteX0-9" fmla="*/ 53950 w 130150"/>
              <a:gd name="connsiteY0-10" fmla="*/ 0 h 226132"/>
              <a:gd name="connsiteX1-11" fmla="*/ 0 w 130150"/>
              <a:gd name="connsiteY1-12" fmla="*/ 226132 h 226132"/>
              <a:gd name="connsiteX2-13" fmla="*/ 130150 w 130150"/>
              <a:gd name="connsiteY2-14" fmla="*/ 6350 h 226132"/>
              <a:gd name="connsiteX3-15" fmla="*/ 53950 w 130150"/>
              <a:gd name="connsiteY3-16" fmla="*/ 0 h 226132"/>
              <a:gd name="connsiteX0-17" fmla="*/ 53950 w 130150"/>
              <a:gd name="connsiteY0-18" fmla="*/ 0 h 226132"/>
              <a:gd name="connsiteX1-19" fmla="*/ 0 w 130150"/>
              <a:gd name="connsiteY1-20" fmla="*/ 226132 h 226132"/>
              <a:gd name="connsiteX2-21" fmla="*/ 130150 w 130150"/>
              <a:gd name="connsiteY2-22" fmla="*/ 6350 h 226132"/>
              <a:gd name="connsiteX3-23" fmla="*/ 53950 w 130150"/>
              <a:gd name="connsiteY3-24" fmla="*/ 0 h 226132"/>
              <a:gd name="connsiteX0-25" fmla="*/ 53950 w 130150"/>
              <a:gd name="connsiteY0-26" fmla="*/ 0 h 226132"/>
              <a:gd name="connsiteX1-27" fmla="*/ 0 w 130150"/>
              <a:gd name="connsiteY1-28" fmla="*/ 226132 h 226132"/>
              <a:gd name="connsiteX2-29" fmla="*/ 130150 w 130150"/>
              <a:gd name="connsiteY2-30" fmla="*/ 6350 h 226132"/>
              <a:gd name="connsiteX3-31" fmla="*/ 53950 w 130150"/>
              <a:gd name="connsiteY3-32" fmla="*/ 0 h 226132"/>
              <a:gd name="connsiteX0-33" fmla="*/ 53950 w 130150"/>
              <a:gd name="connsiteY0-34" fmla="*/ 0 h 226132"/>
              <a:gd name="connsiteX1-35" fmla="*/ 0 w 130150"/>
              <a:gd name="connsiteY1-36" fmla="*/ 226132 h 226132"/>
              <a:gd name="connsiteX2-37" fmla="*/ 130150 w 130150"/>
              <a:gd name="connsiteY2-38" fmla="*/ 6350 h 226132"/>
              <a:gd name="connsiteX3-39" fmla="*/ 53950 w 130150"/>
              <a:gd name="connsiteY3-40" fmla="*/ 0 h 226132"/>
              <a:gd name="connsiteX0-41" fmla="*/ 53950 w 130150"/>
              <a:gd name="connsiteY0-42" fmla="*/ 0 h 226132"/>
              <a:gd name="connsiteX1-43" fmla="*/ 0 w 130150"/>
              <a:gd name="connsiteY1-44" fmla="*/ 226132 h 226132"/>
              <a:gd name="connsiteX2-45" fmla="*/ 130150 w 130150"/>
              <a:gd name="connsiteY2-46" fmla="*/ 6350 h 226132"/>
              <a:gd name="connsiteX3-47" fmla="*/ 53950 w 130150"/>
              <a:gd name="connsiteY3-48" fmla="*/ 0 h 226132"/>
              <a:gd name="connsiteX0-49" fmla="*/ 53950 w 130150"/>
              <a:gd name="connsiteY0-50" fmla="*/ 0 h 226132"/>
              <a:gd name="connsiteX1-51" fmla="*/ 0 w 130150"/>
              <a:gd name="connsiteY1-52" fmla="*/ 226132 h 226132"/>
              <a:gd name="connsiteX2-53" fmla="*/ 130150 w 130150"/>
              <a:gd name="connsiteY2-54" fmla="*/ 6350 h 226132"/>
              <a:gd name="connsiteX3-55" fmla="*/ 53950 w 130150"/>
              <a:gd name="connsiteY3-56" fmla="*/ 0 h 226132"/>
              <a:gd name="connsiteX0-57" fmla="*/ 53950 w 108012"/>
              <a:gd name="connsiteY0-58" fmla="*/ 0 h 226132"/>
              <a:gd name="connsiteX1-59" fmla="*/ 0 w 108012"/>
              <a:gd name="connsiteY1-60" fmla="*/ 226132 h 226132"/>
              <a:gd name="connsiteX2-61" fmla="*/ 108012 w 108012"/>
              <a:gd name="connsiteY2-62" fmla="*/ 0 h 226132"/>
              <a:gd name="connsiteX3-63" fmla="*/ 53950 w 108012"/>
              <a:gd name="connsiteY3-64" fmla="*/ 0 h 226132"/>
              <a:gd name="connsiteX0-65" fmla="*/ 53950 w 108012"/>
              <a:gd name="connsiteY0-66" fmla="*/ 0 h 226132"/>
              <a:gd name="connsiteX1-67" fmla="*/ 0 w 108012"/>
              <a:gd name="connsiteY1-68" fmla="*/ 226132 h 226132"/>
              <a:gd name="connsiteX2-69" fmla="*/ 108012 w 108012"/>
              <a:gd name="connsiteY2-70" fmla="*/ 0 h 226132"/>
              <a:gd name="connsiteX3-71" fmla="*/ 53950 w 108012"/>
              <a:gd name="connsiteY3-72" fmla="*/ 0 h 226132"/>
              <a:gd name="connsiteX0-73" fmla="*/ 72008 w 108012"/>
              <a:gd name="connsiteY0-74" fmla="*/ 0 h 226132"/>
              <a:gd name="connsiteX1-75" fmla="*/ 0 w 108012"/>
              <a:gd name="connsiteY1-76" fmla="*/ 226132 h 226132"/>
              <a:gd name="connsiteX2-77" fmla="*/ 108012 w 108012"/>
              <a:gd name="connsiteY2-78" fmla="*/ 0 h 226132"/>
              <a:gd name="connsiteX3-79" fmla="*/ 72008 w 108012"/>
              <a:gd name="connsiteY3-80" fmla="*/ 0 h 226132"/>
              <a:gd name="connsiteX0-81" fmla="*/ 72008 w 108012"/>
              <a:gd name="connsiteY0-82" fmla="*/ 0 h 226132"/>
              <a:gd name="connsiteX1-83" fmla="*/ 0 w 108012"/>
              <a:gd name="connsiteY1-84" fmla="*/ 226132 h 226132"/>
              <a:gd name="connsiteX2-85" fmla="*/ 108012 w 108012"/>
              <a:gd name="connsiteY2-86" fmla="*/ 0 h 226132"/>
              <a:gd name="connsiteX3-87" fmla="*/ 72008 w 108012"/>
              <a:gd name="connsiteY3-88" fmla="*/ 0 h 226132"/>
              <a:gd name="connsiteX0-89" fmla="*/ 72008 w 108012"/>
              <a:gd name="connsiteY0-90" fmla="*/ 0 h 226132"/>
              <a:gd name="connsiteX1-91" fmla="*/ 0 w 108012"/>
              <a:gd name="connsiteY1-92" fmla="*/ 226132 h 226132"/>
              <a:gd name="connsiteX2-93" fmla="*/ 108012 w 108012"/>
              <a:gd name="connsiteY2-94" fmla="*/ 0 h 226132"/>
              <a:gd name="connsiteX3-95" fmla="*/ 72008 w 108012"/>
              <a:gd name="connsiteY3-96" fmla="*/ 0 h 226132"/>
              <a:gd name="connsiteX0-97" fmla="*/ 72008 w 108012"/>
              <a:gd name="connsiteY0-98" fmla="*/ 0 h 226132"/>
              <a:gd name="connsiteX1-99" fmla="*/ 0 w 108012"/>
              <a:gd name="connsiteY1-100" fmla="*/ 226132 h 226132"/>
              <a:gd name="connsiteX2-101" fmla="*/ 108012 w 108012"/>
              <a:gd name="connsiteY2-102" fmla="*/ 0 h 226132"/>
              <a:gd name="connsiteX3-103" fmla="*/ 72008 w 108012"/>
              <a:gd name="connsiteY3-104" fmla="*/ 0 h 226132"/>
              <a:gd name="connsiteX0-105" fmla="*/ 65881 w 108012"/>
              <a:gd name="connsiteY0-106" fmla="*/ 0 h 229667"/>
              <a:gd name="connsiteX1-107" fmla="*/ 0 w 108012"/>
              <a:gd name="connsiteY1-108" fmla="*/ 229667 h 229667"/>
              <a:gd name="connsiteX2-109" fmla="*/ 108012 w 108012"/>
              <a:gd name="connsiteY2-110" fmla="*/ 3535 h 229667"/>
              <a:gd name="connsiteX3-111" fmla="*/ 65881 w 108012"/>
              <a:gd name="connsiteY3-112" fmla="*/ 0 h 229667"/>
              <a:gd name="connsiteX0-113" fmla="*/ 65881 w 108012"/>
              <a:gd name="connsiteY0-114" fmla="*/ 0 h 229667"/>
              <a:gd name="connsiteX1-115" fmla="*/ 0 w 108012"/>
              <a:gd name="connsiteY1-116" fmla="*/ 229667 h 229667"/>
              <a:gd name="connsiteX2-117" fmla="*/ 108012 w 108012"/>
              <a:gd name="connsiteY2-118" fmla="*/ 3535 h 229667"/>
              <a:gd name="connsiteX3-119" fmla="*/ 65881 w 108012"/>
              <a:gd name="connsiteY3-120" fmla="*/ 0 h 229667"/>
              <a:gd name="connsiteX0-121" fmla="*/ 65881 w 108012"/>
              <a:gd name="connsiteY0-122" fmla="*/ 0 h 229667"/>
              <a:gd name="connsiteX1-123" fmla="*/ 0 w 108012"/>
              <a:gd name="connsiteY1-124" fmla="*/ 229667 h 229667"/>
              <a:gd name="connsiteX2-125" fmla="*/ 108012 w 108012"/>
              <a:gd name="connsiteY2-126" fmla="*/ 3535 h 229667"/>
              <a:gd name="connsiteX3-127" fmla="*/ 65881 w 108012"/>
              <a:gd name="connsiteY3-128" fmla="*/ 0 h 229667"/>
            </a:gdLst>
            <a:ahLst/>
            <a:cxnLst>
              <a:cxn ang="0">
                <a:pos x="connsiteX0-1" y="connsiteY0-2"/>
              </a:cxn>
              <a:cxn ang="0">
                <a:pos x="connsiteX1-3" y="connsiteY1-4"/>
              </a:cxn>
              <a:cxn ang="0">
                <a:pos x="connsiteX2-5" y="connsiteY2-6"/>
              </a:cxn>
              <a:cxn ang="0">
                <a:pos x="connsiteX3-7" y="connsiteY3-8"/>
              </a:cxn>
            </a:cxnLst>
            <a:rect l="l" t="t" r="r" b="b"/>
            <a:pathLst>
              <a:path w="108012" h="229667">
                <a:moveTo>
                  <a:pt x="65881" y="0"/>
                </a:moveTo>
                <a:cubicBezTo>
                  <a:pt x="13989" y="170218"/>
                  <a:pt x="14807" y="145050"/>
                  <a:pt x="0" y="229667"/>
                </a:cubicBezTo>
                <a:cubicBezTo>
                  <a:pt x="60212" y="160858"/>
                  <a:pt x="80727" y="78247"/>
                  <a:pt x="108012" y="3535"/>
                </a:cubicBezTo>
                <a:lnTo>
                  <a:pt x="65881" y="0"/>
                </a:lnTo>
                <a:close/>
              </a:path>
            </a:pathLst>
          </a:custGeom>
          <a:solidFill>
            <a:srgbClr val="445469"/>
          </a:solidFill>
          <a:ln w="50800">
            <a:no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11" name="타원 113"/>
          <p:cNvSpPr/>
          <p:nvPr/>
        </p:nvSpPr>
        <p:spPr bwMode="auto">
          <a:xfrm>
            <a:off x="7339127" y="3587660"/>
            <a:ext cx="296663" cy="235934"/>
          </a:xfrm>
          <a:prstGeom prst="ellipse">
            <a:avLst/>
          </a:prstGeom>
          <a:solidFill>
            <a:srgbClr val="445469"/>
          </a:solidFill>
          <a:ln w="50800">
            <a:no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12" name="자유형 88"/>
          <p:cNvSpPr/>
          <p:nvPr/>
        </p:nvSpPr>
        <p:spPr bwMode="auto">
          <a:xfrm>
            <a:off x="9193902" y="4311150"/>
            <a:ext cx="2124110" cy="1772122"/>
          </a:xfrm>
          <a:custGeom>
            <a:avLst/>
            <a:gdLst>
              <a:gd name="connsiteX0" fmla="*/ 22860 w 2194560"/>
              <a:gd name="connsiteY0" fmla="*/ 0 h 2377440"/>
              <a:gd name="connsiteX1" fmla="*/ 2194560 w 2194560"/>
              <a:gd name="connsiteY1" fmla="*/ 137160 h 2377440"/>
              <a:gd name="connsiteX2" fmla="*/ 2049780 w 2194560"/>
              <a:gd name="connsiteY2" fmla="*/ 1965960 h 2377440"/>
              <a:gd name="connsiteX3" fmla="*/ 853440 w 2194560"/>
              <a:gd name="connsiteY3" fmla="*/ 2377440 h 2377440"/>
              <a:gd name="connsiteX4" fmla="*/ 0 w 2194560"/>
              <a:gd name="connsiteY4" fmla="*/ 2316480 h 2377440"/>
              <a:gd name="connsiteX5" fmla="*/ 22860 w 2194560"/>
              <a:gd name="connsiteY5" fmla="*/ 0 h 2377440"/>
              <a:gd name="connsiteX0-1" fmla="*/ 22860 w 2203388"/>
              <a:gd name="connsiteY0-2" fmla="*/ 0 h 2377440"/>
              <a:gd name="connsiteX1-3" fmla="*/ 2194560 w 2203388"/>
              <a:gd name="connsiteY1-4" fmla="*/ 137160 h 2377440"/>
              <a:gd name="connsiteX2-5" fmla="*/ 2049780 w 2203388"/>
              <a:gd name="connsiteY2-6" fmla="*/ 1965960 h 2377440"/>
              <a:gd name="connsiteX3-7" fmla="*/ 853440 w 2203388"/>
              <a:gd name="connsiteY3-8" fmla="*/ 2377440 h 2377440"/>
              <a:gd name="connsiteX4-9" fmla="*/ 0 w 2203388"/>
              <a:gd name="connsiteY4-10" fmla="*/ 2316480 h 2377440"/>
              <a:gd name="connsiteX5-11" fmla="*/ 22860 w 2203388"/>
              <a:gd name="connsiteY5-12" fmla="*/ 0 h 2377440"/>
              <a:gd name="connsiteX0-13" fmla="*/ 22860 w 2203388"/>
              <a:gd name="connsiteY0-14" fmla="*/ 0 h 2377440"/>
              <a:gd name="connsiteX1-15" fmla="*/ 2194560 w 2203388"/>
              <a:gd name="connsiteY1-16" fmla="*/ 137160 h 2377440"/>
              <a:gd name="connsiteX2-17" fmla="*/ 2049780 w 2203388"/>
              <a:gd name="connsiteY2-18" fmla="*/ 1965960 h 2377440"/>
              <a:gd name="connsiteX3-19" fmla="*/ 853440 w 2203388"/>
              <a:gd name="connsiteY3-20" fmla="*/ 2377440 h 2377440"/>
              <a:gd name="connsiteX4-21" fmla="*/ 0 w 2203388"/>
              <a:gd name="connsiteY4-22" fmla="*/ 2316480 h 2377440"/>
              <a:gd name="connsiteX5-23" fmla="*/ 22860 w 2203388"/>
              <a:gd name="connsiteY5-24" fmla="*/ 0 h 2377440"/>
              <a:gd name="connsiteX0-25" fmla="*/ 22860 w 2203388"/>
              <a:gd name="connsiteY0-26" fmla="*/ 0 h 2377440"/>
              <a:gd name="connsiteX1-27" fmla="*/ 2194560 w 2203388"/>
              <a:gd name="connsiteY1-28" fmla="*/ 137160 h 2377440"/>
              <a:gd name="connsiteX2-29" fmla="*/ 2049780 w 2203388"/>
              <a:gd name="connsiteY2-30" fmla="*/ 1965960 h 2377440"/>
              <a:gd name="connsiteX3-31" fmla="*/ 853440 w 2203388"/>
              <a:gd name="connsiteY3-32" fmla="*/ 2377440 h 2377440"/>
              <a:gd name="connsiteX4-33" fmla="*/ 0 w 2203388"/>
              <a:gd name="connsiteY4-34" fmla="*/ 2316480 h 2377440"/>
              <a:gd name="connsiteX5-35" fmla="*/ 22860 w 2203388"/>
              <a:gd name="connsiteY5-36" fmla="*/ 0 h 2377440"/>
              <a:gd name="connsiteX0-37" fmla="*/ 22860 w 2203388"/>
              <a:gd name="connsiteY0-38" fmla="*/ 0 h 2377440"/>
              <a:gd name="connsiteX1-39" fmla="*/ 2194560 w 2203388"/>
              <a:gd name="connsiteY1-40" fmla="*/ 137160 h 2377440"/>
              <a:gd name="connsiteX2-41" fmla="*/ 2049780 w 2203388"/>
              <a:gd name="connsiteY2-42" fmla="*/ 1965960 h 2377440"/>
              <a:gd name="connsiteX3-43" fmla="*/ 853440 w 2203388"/>
              <a:gd name="connsiteY3-44" fmla="*/ 2377440 h 2377440"/>
              <a:gd name="connsiteX4-45" fmla="*/ 0 w 2203388"/>
              <a:gd name="connsiteY4-46" fmla="*/ 2232248 h 2377440"/>
              <a:gd name="connsiteX5-47" fmla="*/ 22860 w 2203388"/>
              <a:gd name="connsiteY5-48" fmla="*/ 0 h 2377440"/>
              <a:gd name="connsiteX0-49" fmla="*/ 22860 w 2203388"/>
              <a:gd name="connsiteY0-50" fmla="*/ 0 h 2377440"/>
              <a:gd name="connsiteX1-51" fmla="*/ 2194560 w 2203388"/>
              <a:gd name="connsiteY1-52" fmla="*/ 137160 h 2377440"/>
              <a:gd name="connsiteX2-53" fmla="*/ 2049780 w 2203388"/>
              <a:gd name="connsiteY2-54" fmla="*/ 1965960 h 2377440"/>
              <a:gd name="connsiteX3-55" fmla="*/ 853440 w 2203388"/>
              <a:gd name="connsiteY3-56" fmla="*/ 2377440 h 2377440"/>
              <a:gd name="connsiteX4-57" fmla="*/ 0 w 2203388"/>
              <a:gd name="connsiteY4-58" fmla="*/ 2232248 h 2377440"/>
              <a:gd name="connsiteX5-59" fmla="*/ 22860 w 2203388"/>
              <a:gd name="connsiteY5-60" fmla="*/ 0 h 2377440"/>
              <a:gd name="connsiteX0-61" fmla="*/ 22860 w 2203388"/>
              <a:gd name="connsiteY0-62" fmla="*/ 0 h 2377440"/>
              <a:gd name="connsiteX1-63" fmla="*/ 2194560 w 2203388"/>
              <a:gd name="connsiteY1-64" fmla="*/ 137160 h 2377440"/>
              <a:gd name="connsiteX2-65" fmla="*/ 2049780 w 2203388"/>
              <a:gd name="connsiteY2-66" fmla="*/ 1965960 h 2377440"/>
              <a:gd name="connsiteX3-67" fmla="*/ 853440 w 2203388"/>
              <a:gd name="connsiteY3-68" fmla="*/ 2377440 h 2377440"/>
              <a:gd name="connsiteX4-69" fmla="*/ 0 w 2203388"/>
              <a:gd name="connsiteY4-70" fmla="*/ 2232248 h 2377440"/>
              <a:gd name="connsiteX5-71" fmla="*/ 22860 w 2203388"/>
              <a:gd name="connsiteY5-72" fmla="*/ 0 h 2377440"/>
              <a:gd name="connsiteX0-73" fmla="*/ 22860 w 2194560"/>
              <a:gd name="connsiteY0-74" fmla="*/ 0 h 2377440"/>
              <a:gd name="connsiteX1-75" fmla="*/ 2194560 w 2194560"/>
              <a:gd name="connsiteY1-76" fmla="*/ 137160 h 2377440"/>
              <a:gd name="connsiteX2-77" fmla="*/ 2049780 w 2194560"/>
              <a:gd name="connsiteY2-78" fmla="*/ 1965960 h 2377440"/>
              <a:gd name="connsiteX3-79" fmla="*/ 853440 w 2194560"/>
              <a:gd name="connsiteY3-80" fmla="*/ 2377440 h 2377440"/>
              <a:gd name="connsiteX4-81" fmla="*/ 0 w 2194560"/>
              <a:gd name="connsiteY4-82" fmla="*/ 2232248 h 2377440"/>
              <a:gd name="connsiteX5-83" fmla="*/ 22860 w 2194560"/>
              <a:gd name="connsiteY5-84" fmla="*/ 0 h 2377440"/>
              <a:gd name="connsiteX0-85" fmla="*/ 22860 w 2201801"/>
              <a:gd name="connsiteY0-86" fmla="*/ 0 h 2377440"/>
              <a:gd name="connsiteX1-87" fmla="*/ 2194560 w 2201801"/>
              <a:gd name="connsiteY1-88" fmla="*/ 137160 h 2377440"/>
              <a:gd name="connsiteX2-89" fmla="*/ 2049780 w 2201801"/>
              <a:gd name="connsiteY2-90" fmla="*/ 1965960 h 2377440"/>
              <a:gd name="connsiteX3-91" fmla="*/ 853440 w 2201801"/>
              <a:gd name="connsiteY3-92" fmla="*/ 2377440 h 2377440"/>
              <a:gd name="connsiteX4-93" fmla="*/ 0 w 2201801"/>
              <a:gd name="connsiteY4-94" fmla="*/ 2232248 h 2377440"/>
              <a:gd name="connsiteX5-95" fmla="*/ 22860 w 2201801"/>
              <a:gd name="connsiteY5-96" fmla="*/ 0 h 2377440"/>
              <a:gd name="connsiteX0-97" fmla="*/ 22860 w 2201801"/>
              <a:gd name="connsiteY0-98" fmla="*/ 0 h 2340260"/>
              <a:gd name="connsiteX1-99" fmla="*/ 2194560 w 2201801"/>
              <a:gd name="connsiteY1-100" fmla="*/ 137160 h 2340260"/>
              <a:gd name="connsiteX2-101" fmla="*/ 2049780 w 2201801"/>
              <a:gd name="connsiteY2-102" fmla="*/ 1965960 h 2340260"/>
              <a:gd name="connsiteX3-103" fmla="*/ 1080120 w 2201801"/>
              <a:gd name="connsiteY3-104" fmla="*/ 2340260 h 2340260"/>
              <a:gd name="connsiteX4-105" fmla="*/ 0 w 2201801"/>
              <a:gd name="connsiteY4-106" fmla="*/ 2232248 h 2340260"/>
              <a:gd name="connsiteX5-107" fmla="*/ 22860 w 2201801"/>
              <a:gd name="connsiteY5-108" fmla="*/ 0 h 2340260"/>
              <a:gd name="connsiteX0-109" fmla="*/ 22860 w 2201801"/>
              <a:gd name="connsiteY0-110" fmla="*/ 0 h 2340260"/>
              <a:gd name="connsiteX1-111" fmla="*/ 2194560 w 2201801"/>
              <a:gd name="connsiteY1-112" fmla="*/ 137160 h 2340260"/>
              <a:gd name="connsiteX2-113" fmla="*/ 2049780 w 2201801"/>
              <a:gd name="connsiteY2-114" fmla="*/ 1965960 h 2340260"/>
              <a:gd name="connsiteX3-115" fmla="*/ 1080120 w 2201801"/>
              <a:gd name="connsiteY3-116" fmla="*/ 2340260 h 2340260"/>
              <a:gd name="connsiteX4-117" fmla="*/ 0 w 2201801"/>
              <a:gd name="connsiteY4-118" fmla="*/ 2232248 h 2340260"/>
              <a:gd name="connsiteX5-119" fmla="*/ 22860 w 2201801"/>
              <a:gd name="connsiteY5-120" fmla="*/ 0 h 2340260"/>
              <a:gd name="connsiteX0-121" fmla="*/ 22860 w 2201801"/>
              <a:gd name="connsiteY0-122" fmla="*/ 0 h 2316104"/>
              <a:gd name="connsiteX1-123" fmla="*/ 2194560 w 2201801"/>
              <a:gd name="connsiteY1-124" fmla="*/ 137160 h 2316104"/>
              <a:gd name="connsiteX2-125" fmla="*/ 2049780 w 2201801"/>
              <a:gd name="connsiteY2-126" fmla="*/ 1965960 h 2316104"/>
              <a:gd name="connsiteX3-127" fmla="*/ 1116124 w 2201801"/>
              <a:gd name="connsiteY3-128" fmla="*/ 2304256 h 2316104"/>
              <a:gd name="connsiteX4-129" fmla="*/ 0 w 2201801"/>
              <a:gd name="connsiteY4-130" fmla="*/ 2232248 h 2316104"/>
              <a:gd name="connsiteX5-131" fmla="*/ 22860 w 2201801"/>
              <a:gd name="connsiteY5-132" fmla="*/ 0 h 2316104"/>
              <a:gd name="connsiteX0-133" fmla="*/ 216024 w 2201801"/>
              <a:gd name="connsiteY0-134" fmla="*/ 0 h 2280100"/>
              <a:gd name="connsiteX1-135" fmla="*/ 2194560 w 2201801"/>
              <a:gd name="connsiteY1-136" fmla="*/ 101156 h 2280100"/>
              <a:gd name="connsiteX2-137" fmla="*/ 2049780 w 2201801"/>
              <a:gd name="connsiteY2-138" fmla="*/ 1929956 h 2280100"/>
              <a:gd name="connsiteX3-139" fmla="*/ 1116124 w 2201801"/>
              <a:gd name="connsiteY3-140" fmla="*/ 2268252 h 2280100"/>
              <a:gd name="connsiteX4-141" fmla="*/ 0 w 2201801"/>
              <a:gd name="connsiteY4-142" fmla="*/ 2196244 h 2280100"/>
              <a:gd name="connsiteX5-143" fmla="*/ 216024 w 2201801"/>
              <a:gd name="connsiteY5-144" fmla="*/ 0 h 2280100"/>
              <a:gd name="connsiteX0-145" fmla="*/ 72008 w 2201801"/>
              <a:gd name="connsiteY0-146" fmla="*/ 0 h 2280100"/>
              <a:gd name="connsiteX1-147" fmla="*/ 2194560 w 2201801"/>
              <a:gd name="connsiteY1-148" fmla="*/ 101156 h 2280100"/>
              <a:gd name="connsiteX2-149" fmla="*/ 2049780 w 2201801"/>
              <a:gd name="connsiteY2-150" fmla="*/ 1929956 h 2280100"/>
              <a:gd name="connsiteX3-151" fmla="*/ 1116124 w 2201801"/>
              <a:gd name="connsiteY3-152" fmla="*/ 2268252 h 2280100"/>
              <a:gd name="connsiteX4-153" fmla="*/ 0 w 2201801"/>
              <a:gd name="connsiteY4-154" fmla="*/ 2196244 h 2280100"/>
              <a:gd name="connsiteX5-155" fmla="*/ 72008 w 2201801"/>
              <a:gd name="connsiteY5-156" fmla="*/ 0 h 2280100"/>
              <a:gd name="connsiteX0-157" fmla="*/ 72008 w 2201801"/>
              <a:gd name="connsiteY0-158" fmla="*/ 0 h 2280100"/>
              <a:gd name="connsiteX1-159" fmla="*/ 2194560 w 2201801"/>
              <a:gd name="connsiteY1-160" fmla="*/ 101156 h 2280100"/>
              <a:gd name="connsiteX2-161" fmla="*/ 2049780 w 2201801"/>
              <a:gd name="connsiteY2-162" fmla="*/ 1929956 h 2280100"/>
              <a:gd name="connsiteX3-163" fmla="*/ 1116124 w 2201801"/>
              <a:gd name="connsiteY3-164" fmla="*/ 2268252 h 2280100"/>
              <a:gd name="connsiteX4-165" fmla="*/ 0 w 2201801"/>
              <a:gd name="connsiteY4-166" fmla="*/ 2196244 h 2280100"/>
              <a:gd name="connsiteX5-167" fmla="*/ 72008 w 2201801"/>
              <a:gd name="connsiteY5-168" fmla="*/ 0 h 2280100"/>
              <a:gd name="connsiteX0-169" fmla="*/ 72008 w 2201801"/>
              <a:gd name="connsiteY0-170" fmla="*/ 0 h 2280100"/>
              <a:gd name="connsiteX1-171" fmla="*/ 2194560 w 2201801"/>
              <a:gd name="connsiteY1-172" fmla="*/ 101156 h 2280100"/>
              <a:gd name="connsiteX2-173" fmla="*/ 2049780 w 2201801"/>
              <a:gd name="connsiteY2-174" fmla="*/ 1929956 h 2280100"/>
              <a:gd name="connsiteX3-175" fmla="*/ 1116124 w 2201801"/>
              <a:gd name="connsiteY3-176" fmla="*/ 2268252 h 2280100"/>
              <a:gd name="connsiteX4-177" fmla="*/ 0 w 2201801"/>
              <a:gd name="connsiteY4-178" fmla="*/ 2196244 h 2280100"/>
              <a:gd name="connsiteX5-179" fmla="*/ 72008 w 2201801"/>
              <a:gd name="connsiteY5-180" fmla="*/ 0 h 2280100"/>
              <a:gd name="connsiteX0-181" fmla="*/ 144016 w 2201801"/>
              <a:gd name="connsiteY0-182" fmla="*/ 0 h 2244096"/>
              <a:gd name="connsiteX1-183" fmla="*/ 2194560 w 2201801"/>
              <a:gd name="connsiteY1-184" fmla="*/ 65152 h 2244096"/>
              <a:gd name="connsiteX2-185" fmla="*/ 2049780 w 2201801"/>
              <a:gd name="connsiteY2-186" fmla="*/ 1893952 h 2244096"/>
              <a:gd name="connsiteX3-187" fmla="*/ 1116124 w 2201801"/>
              <a:gd name="connsiteY3-188" fmla="*/ 2232248 h 2244096"/>
              <a:gd name="connsiteX4-189" fmla="*/ 0 w 2201801"/>
              <a:gd name="connsiteY4-190" fmla="*/ 2160240 h 2244096"/>
              <a:gd name="connsiteX5-191" fmla="*/ 144016 w 2201801"/>
              <a:gd name="connsiteY5-192" fmla="*/ 0 h 2244096"/>
              <a:gd name="connsiteX0-193" fmla="*/ 144016 w 2201801"/>
              <a:gd name="connsiteY0-194" fmla="*/ 0 h 2244096"/>
              <a:gd name="connsiteX1-195" fmla="*/ 2194560 w 2201801"/>
              <a:gd name="connsiteY1-196" fmla="*/ 65152 h 2244096"/>
              <a:gd name="connsiteX2-197" fmla="*/ 2049780 w 2201801"/>
              <a:gd name="connsiteY2-198" fmla="*/ 1893952 h 2244096"/>
              <a:gd name="connsiteX3-199" fmla="*/ 1116124 w 2201801"/>
              <a:gd name="connsiteY3-200" fmla="*/ 2232248 h 2244096"/>
              <a:gd name="connsiteX4-201" fmla="*/ 0 w 2201801"/>
              <a:gd name="connsiteY4-202" fmla="*/ 2160240 h 2244096"/>
              <a:gd name="connsiteX5-203" fmla="*/ 144016 w 2201801"/>
              <a:gd name="connsiteY5-204" fmla="*/ 0 h 2244096"/>
              <a:gd name="connsiteX0-205" fmla="*/ 144016 w 2201801"/>
              <a:gd name="connsiteY0-206" fmla="*/ 0 h 2244096"/>
              <a:gd name="connsiteX1-207" fmla="*/ 2194560 w 2201801"/>
              <a:gd name="connsiteY1-208" fmla="*/ 65152 h 2244096"/>
              <a:gd name="connsiteX2-209" fmla="*/ 2049780 w 2201801"/>
              <a:gd name="connsiteY2-210" fmla="*/ 1893952 h 2244096"/>
              <a:gd name="connsiteX3-211" fmla="*/ 1116124 w 2201801"/>
              <a:gd name="connsiteY3-212" fmla="*/ 2232248 h 2244096"/>
              <a:gd name="connsiteX4-213" fmla="*/ 0 w 2201801"/>
              <a:gd name="connsiteY4-214" fmla="*/ 2160240 h 2244096"/>
              <a:gd name="connsiteX5-215" fmla="*/ 144016 w 2201801"/>
              <a:gd name="connsiteY5-216" fmla="*/ 0 h 2244096"/>
              <a:gd name="connsiteX0-217" fmla="*/ 144016 w 2201801"/>
              <a:gd name="connsiteY0-218" fmla="*/ 0 h 2244096"/>
              <a:gd name="connsiteX1-219" fmla="*/ 2194560 w 2201801"/>
              <a:gd name="connsiteY1-220" fmla="*/ 65152 h 2244096"/>
              <a:gd name="connsiteX2-221" fmla="*/ 2049780 w 2201801"/>
              <a:gd name="connsiteY2-222" fmla="*/ 1893952 h 2244096"/>
              <a:gd name="connsiteX3-223" fmla="*/ 1116124 w 2201801"/>
              <a:gd name="connsiteY3-224" fmla="*/ 2232248 h 2244096"/>
              <a:gd name="connsiteX4-225" fmla="*/ 0 w 2201801"/>
              <a:gd name="connsiteY4-226" fmla="*/ 2160240 h 2244096"/>
              <a:gd name="connsiteX5-227" fmla="*/ 144016 w 2201801"/>
              <a:gd name="connsiteY5-228" fmla="*/ 0 h 2244096"/>
              <a:gd name="connsiteX0-229" fmla="*/ 144016 w 2201801"/>
              <a:gd name="connsiteY0-230" fmla="*/ 0 h 2244096"/>
              <a:gd name="connsiteX1-231" fmla="*/ 2194560 w 2201801"/>
              <a:gd name="connsiteY1-232" fmla="*/ 65152 h 2244096"/>
              <a:gd name="connsiteX2-233" fmla="*/ 2049780 w 2201801"/>
              <a:gd name="connsiteY2-234" fmla="*/ 1893952 h 2244096"/>
              <a:gd name="connsiteX3-235" fmla="*/ 1116124 w 2201801"/>
              <a:gd name="connsiteY3-236" fmla="*/ 2232248 h 2244096"/>
              <a:gd name="connsiteX4-237" fmla="*/ 0 w 2201801"/>
              <a:gd name="connsiteY4-238" fmla="*/ 2160240 h 2244096"/>
              <a:gd name="connsiteX5-239" fmla="*/ 144016 w 2201801"/>
              <a:gd name="connsiteY5-240" fmla="*/ 0 h 2244096"/>
              <a:gd name="connsiteX0-241" fmla="*/ 144016 w 2201801"/>
              <a:gd name="connsiteY0-242" fmla="*/ 0 h 2244096"/>
              <a:gd name="connsiteX1-243" fmla="*/ 2194560 w 2201801"/>
              <a:gd name="connsiteY1-244" fmla="*/ 65152 h 2244096"/>
              <a:gd name="connsiteX2-245" fmla="*/ 2049780 w 2201801"/>
              <a:gd name="connsiteY2-246" fmla="*/ 1893952 h 2244096"/>
              <a:gd name="connsiteX3-247" fmla="*/ 1116124 w 2201801"/>
              <a:gd name="connsiteY3-248" fmla="*/ 2232248 h 2244096"/>
              <a:gd name="connsiteX4-249" fmla="*/ 0 w 2201801"/>
              <a:gd name="connsiteY4-250" fmla="*/ 2160240 h 2244096"/>
              <a:gd name="connsiteX5-251" fmla="*/ 144016 w 2201801"/>
              <a:gd name="connsiteY5-252" fmla="*/ 0 h 2244096"/>
              <a:gd name="connsiteX0-253" fmla="*/ 144016 w 2201801"/>
              <a:gd name="connsiteY0-254" fmla="*/ 0 h 2244096"/>
              <a:gd name="connsiteX1-255" fmla="*/ 2194560 w 2201801"/>
              <a:gd name="connsiteY1-256" fmla="*/ 65152 h 2244096"/>
              <a:gd name="connsiteX2-257" fmla="*/ 2049780 w 2201801"/>
              <a:gd name="connsiteY2-258" fmla="*/ 1893952 h 2244096"/>
              <a:gd name="connsiteX3-259" fmla="*/ 1116124 w 2201801"/>
              <a:gd name="connsiteY3-260" fmla="*/ 2232248 h 2244096"/>
              <a:gd name="connsiteX4-261" fmla="*/ 0 w 2201801"/>
              <a:gd name="connsiteY4-262" fmla="*/ 2160240 h 2244096"/>
              <a:gd name="connsiteX5-263" fmla="*/ 144016 w 2201801"/>
              <a:gd name="connsiteY5-264" fmla="*/ 0 h 2244096"/>
              <a:gd name="connsiteX0-265" fmla="*/ 144016 w 2201801"/>
              <a:gd name="connsiteY0-266" fmla="*/ 0 h 2232248"/>
              <a:gd name="connsiteX1-267" fmla="*/ 2194560 w 2201801"/>
              <a:gd name="connsiteY1-268" fmla="*/ 65152 h 2232248"/>
              <a:gd name="connsiteX2-269" fmla="*/ 2049780 w 2201801"/>
              <a:gd name="connsiteY2-270" fmla="*/ 1893952 h 2232248"/>
              <a:gd name="connsiteX3-271" fmla="*/ 1116124 w 2201801"/>
              <a:gd name="connsiteY3-272" fmla="*/ 2232248 h 2232248"/>
              <a:gd name="connsiteX4-273" fmla="*/ 0 w 2201801"/>
              <a:gd name="connsiteY4-274" fmla="*/ 2160240 h 2232248"/>
              <a:gd name="connsiteX5-275" fmla="*/ 144016 w 2201801"/>
              <a:gd name="connsiteY5-276" fmla="*/ 0 h 2232248"/>
              <a:gd name="connsiteX0-277" fmla="*/ 144016 w 2201801"/>
              <a:gd name="connsiteY0-278" fmla="*/ 0 h 2232248"/>
              <a:gd name="connsiteX1-279" fmla="*/ 2194560 w 2201801"/>
              <a:gd name="connsiteY1-280" fmla="*/ 65152 h 2232248"/>
              <a:gd name="connsiteX2-281" fmla="*/ 2049780 w 2201801"/>
              <a:gd name="connsiteY2-282" fmla="*/ 1893952 h 2232248"/>
              <a:gd name="connsiteX3-283" fmla="*/ 1116124 w 2201801"/>
              <a:gd name="connsiteY3-284" fmla="*/ 2232248 h 2232248"/>
              <a:gd name="connsiteX4-285" fmla="*/ 0 w 2201801"/>
              <a:gd name="connsiteY4-286" fmla="*/ 2160240 h 2232248"/>
              <a:gd name="connsiteX5-287" fmla="*/ 144016 w 2201801"/>
              <a:gd name="connsiteY5-288" fmla="*/ 0 h 2232248"/>
              <a:gd name="connsiteX0-289" fmla="*/ 144016 w 2201801"/>
              <a:gd name="connsiteY0-290" fmla="*/ 0 h 2232248"/>
              <a:gd name="connsiteX1-291" fmla="*/ 2194560 w 2201801"/>
              <a:gd name="connsiteY1-292" fmla="*/ 65152 h 2232248"/>
              <a:gd name="connsiteX2-293" fmla="*/ 2049780 w 2201801"/>
              <a:gd name="connsiteY2-294" fmla="*/ 1893952 h 2232248"/>
              <a:gd name="connsiteX3-295" fmla="*/ 1116124 w 2201801"/>
              <a:gd name="connsiteY3-296" fmla="*/ 2232248 h 2232248"/>
              <a:gd name="connsiteX4-297" fmla="*/ 0 w 2201801"/>
              <a:gd name="connsiteY4-298" fmla="*/ 2160240 h 2232248"/>
              <a:gd name="connsiteX5-299" fmla="*/ 144016 w 2201801"/>
              <a:gd name="connsiteY5-300" fmla="*/ 0 h 2232248"/>
              <a:gd name="connsiteX0-301" fmla="*/ 180020 w 2201801"/>
              <a:gd name="connsiteY0-302" fmla="*/ 0 h 2232248"/>
              <a:gd name="connsiteX1-303" fmla="*/ 2194560 w 2201801"/>
              <a:gd name="connsiteY1-304" fmla="*/ 65152 h 2232248"/>
              <a:gd name="connsiteX2-305" fmla="*/ 2049780 w 2201801"/>
              <a:gd name="connsiteY2-306" fmla="*/ 1893952 h 2232248"/>
              <a:gd name="connsiteX3-307" fmla="*/ 1116124 w 2201801"/>
              <a:gd name="connsiteY3-308" fmla="*/ 2232248 h 2232248"/>
              <a:gd name="connsiteX4-309" fmla="*/ 0 w 2201801"/>
              <a:gd name="connsiteY4-310" fmla="*/ 2160240 h 2232248"/>
              <a:gd name="connsiteX5-311" fmla="*/ 180020 w 2201801"/>
              <a:gd name="connsiteY5-312" fmla="*/ 0 h 2232248"/>
              <a:gd name="connsiteX0-313" fmla="*/ 180020 w 2201801"/>
              <a:gd name="connsiteY0-314" fmla="*/ 0 h 2232248"/>
              <a:gd name="connsiteX1-315" fmla="*/ 2194560 w 2201801"/>
              <a:gd name="connsiteY1-316" fmla="*/ 65152 h 2232248"/>
              <a:gd name="connsiteX2-317" fmla="*/ 2049780 w 2201801"/>
              <a:gd name="connsiteY2-318" fmla="*/ 1893952 h 2232248"/>
              <a:gd name="connsiteX3-319" fmla="*/ 1116124 w 2201801"/>
              <a:gd name="connsiteY3-320" fmla="*/ 2232248 h 2232248"/>
              <a:gd name="connsiteX4-321" fmla="*/ 0 w 2201801"/>
              <a:gd name="connsiteY4-322" fmla="*/ 2160240 h 2232248"/>
              <a:gd name="connsiteX5-323" fmla="*/ 180020 w 2201801"/>
              <a:gd name="connsiteY5-324" fmla="*/ 0 h 2232248"/>
              <a:gd name="connsiteX0-325" fmla="*/ 180020 w 2201801"/>
              <a:gd name="connsiteY0-326" fmla="*/ 0 h 2232248"/>
              <a:gd name="connsiteX1-327" fmla="*/ 2196244 w 2201801"/>
              <a:gd name="connsiteY1-328" fmla="*/ 36004 h 2232248"/>
              <a:gd name="connsiteX2-329" fmla="*/ 2049780 w 2201801"/>
              <a:gd name="connsiteY2-330" fmla="*/ 1893952 h 2232248"/>
              <a:gd name="connsiteX3-331" fmla="*/ 1116124 w 2201801"/>
              <a:gd name="connsiteY3-332" fmla="*/ 2232248 h 2232248"/>
              <a:gd name="connsiteX4-333" fmla="*/ 0 w 2201801"/>
              <a:gd name="connsiteY4-334" fmla="*/ 2160240 h 2232248"/>
              <a:gd name="connsiteX5-335" fmla="*/ 180020 w 2201801"/>
              <a:gd name="connsiteY5-336" fmla="*/ 0 h 2232248"/>
              <a:gd name="connsiteX0-337" fmla="*/ 180020 w 2201801"/>
              <a:gd name="connsiteY0-338" fmla="*/ 0 h 2232248"/>
              <a:gd name="connsiteX1-339" fmla="*/ 2196244 w 2201801"/>
              <a:gd name="connsiteY1-340" fmla="*/ 36004 h 2232248"/>
              <a:gd name="connsiteX2-341" fmla="*/ 2049780 w 2201801"/>
              <a:gd name="connsiteY2-342" fmla="*/ 1893952 h 2232248"/>
              <a:gd name="connsiteX3-343" fmla="*/ 1116124 w 2201801"/>
              <a:gd name="connsiteY3-344" fmla="*/ 2232248 h 2232248"/>
              <a:gd name="connsiteX4-345" fmla="*/ 0 w 2201801"/>
              <a:gd name="connsiteY4-346" fmla="*/ 2160240 h 2232248"/>
              <a:gd name="connsiteX5-347" fmla="*/ 180020 w 2201801"/>
              <a:gd name="connsiteY5-348" fmla="*/ 0 h 2232248"/>
              <a:gd name="connsiteX0-349" fmla="*/ 180020 w 2196244"/>
              <a:gd name="connsiteY0-350" fmla="*/ 0 h 2232248"/>
              <a:gd name="connsiteX1-351" fmla="*/ 2196244 w 2196244"/>
              <a:gd name="connsiteY1-352" fmla="*/ 36004 h 2232248"/>
              <a:gd name="connsiteX2-353" fmla="*/ 2049780 w 2196244"/>
              <a:gd name="connsiteY2-354" fmla="*/ 1893952 h 2232248"/>
              <a:gd name="connsiteX3-355" fmla="*/ 1116124 w 2196244"/>
              <a:gd name="connsiteY3-356" fmla="*/ 2232248 h 2232248"/>
              <a:gd name="connsiteX4-357" fmla="*/ 0 w 2196244"/>
              <a:gd name="connsiteY4-358" fmla="*/ 2160240 h 2232248"/>
              <a:gd name="connsiteX5-359" fmla="*/ 180020 w 2196244"/>
              <a:gd name="connsiteY5-360" fmla="*/ 0 h 2232248"/>
              <a:gd name="connsiteX0-361" fmla="*/ 180020 w 2196244"/>
              <a:gd name="connsiteY0-362" fmla="*/ 0 h 2232248"/>
              <a:gd name="connsiteX1-363" fmla="*/ 2196244 w 2196244"/>
              <a:gd name="connsiteY1-364" fmla="*/ 36004 h 2232248"/>
              <a:gd name="connsiteX2-365" fmla="*/ 2049780 w 2196244"/>
              <a:gd name="connsiteY2-366" fmla="*/ 1893952 h 2232248"/>
              <a:gd name="connsiteX3-367" fmla="*/ 1116124 w 2196244"/>
              <a:gd name="connsiteY3-368" fmla="*/ 2232248 h 2232248"/>
              <a:gd name="connsiteX4-369" fmla="*/ 0 w 2196244"/>
              <a:gd name="connsiteY4-370" fmla="*/ 2160240 h 2232248"/>
              <a:gd name="connsiteX5-371" fmla="*/ 180020 w 2196244"/>
              <a:gd name="connsiteY5-372" fmla="*/ 0 h 2232248"/>
              <a:gd name="connsiteX0-373" fmla="*/ 180020 w 2196244"/>
              <a:gd name="connsiteY0-374" fmla="*/ 0 h 2232248"/>
              <a:gd name="connsiteX1-375" fmla="*/ 2196244 w 2196244"/>
              <a:gd name="connsiteY1-376" fmla="*/ 36004 h 2232248"/>
              <a:gd name="connsiteX2-377" fmla="*/ 2049780 w 2196244"/>
              <a:gd name="connsiteY2-378" fmla="*/ 1893952 h 2232248"/>
              <a:gd name="connsiteX3-379" fmla="*/ 1116124 w 2196244"/>
              <a:gd name="connsiteY3-380" fmla="*/ 2232248 h 2232248"/>
              <a:gd name="connsiteX4-381" fmla="*/ 0 w 2196244"/>
              <a:gd name="connsiteY4-382" fmla="*/ 2160240 h 2232248"/>
              <a:gd name="connsiteX5-383" fmla="*/ 180020 w 2196244"/>
              <a:gd name="connsiteY5-384" fmla="*/ 0 h 2232248"/>
              <a:gd name="connsiteX0-385" fmla="*/ 180020 w 2196244"/>
              <a:gd name="connsiteY0-386" fmla="*/ 0 h 2232248"/>
              <a:gd name="connsiteX1-387" fmla="*/ 2196244 w 2196244"/>
              <a:gd name="connsiteY1-388" fmla="*/ 36004 h 2232248"/>
              <a:gd name="connsiteX2-389" fmla="*/ 2049780 w 2196244"/>
              <a:gd name="connsiteY2-390" fmla="*/ 1893952 h 2232248"/>
              <a:gd name="connsiteX3-391" fmla="*/ 1116124 w 2196244"/>
              <a:gd name="connsiteY3-392" fmla="*/ 2232248 h 2232248"/>
              <a:gd name="connsiteX4-393" fmla="*/ 0 w 2196244"/>
              <a:gd name="connsiteY4-394" fmla="*/ 2160240 h 2232248"/>
              <a:gd name="connsiteX5-395" fmla="*/ 180020 w 2196244"/>
              <a:gd name="connsiteY5-396" fmla="*/ 0 h 2232248"/>
              <a:gd name="connsiteX0-397" fmla="*/ 180020 w 2196244"/>
              <a:gd name="connsiteY0-398" fmla="*/ 0 h 2302394"/>
              <a:gd name="connsiteX1-399" fmla="*/ 2196244 w 2196244"/>
              <a:gd name="connsiteY1-400" fmla="*/ 36004 h 2302394"/>
              <a:gd name="connsiteX2-401" fmla="*/ 2049780 w 2196244"/>
              <a:gd name="connsiteY2-402" fmla="*/ 1893952 h 2302394"/>
              <a:gd name="connsiteX3-403" fmla="*/ 1116124 w 2196244"/>
              <a:gd name="connsiteY3-404" fmla="*/ 2232248 h 2302394"/>
              <a:gd name="connsiteX4-405" fmla="*/ 0 w 2196244"/>
              <a:gd name="connsiteY4-406" fmla="*/ 2160240 h 2302394"/>
              <a:gd name="connsiteX5-407" fmla="*/ 180020 w 2196244"/>
              <a:gd name="connsiteY5-408" fmla="*/ 0 h 23023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196244" h="2302394">
                <a:moveTo>
                  <a:pt x="180020" y="0"/>
                </a:moveTo>
                <a:cubicBezTo>
                  <a:pt x="857309" y="70607"/>
                  <a:pt x="1482827" y="69527"/>
                  <a:pt x="2196244" y="36004"/>
                </a:cubicBezTo>
                <a:cubicBezTo>
                  <a:pt x="2181324" y="633028"/>
                  <a:pt x="2129347" y="1853427"/>
                  <a:pt x="2049780" y="1893952"/>
                </a:cubicBezTo>
                <a:cubicBezTo>
                  <a:pt x="1651000" y="2031112"/>
                  <a:pt x="1551293" y="2137976"/>
                  <a:pt x="1116124" y="2232248"/>
                </a:cubicBezTo>
                <a:cubicBezTo>
                  <a:pt x="697811" y="2302394"/>
                  <a:pt x="386738" y="2168927"/>
                  <a:pt x="0" y="2160240"/>
                </a:cubicBezTo>
                <a:cubicBezTo>
                  <a:pt x="112494" y="1412821"/>
                  <a:pt x="149009" y="847792"/>
                  <a:pt x="180020" y="0"/>
                </a:cubicBezTo>
                <a:close/>
              </a:path>
            </a:pathLst>
          </a:custGeom>
          <a:noFill/>
          <a:ln w="50800">
            <a:solidFill>
              <a:srgbClr val="04A6E5"/>
            </a:solid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Malgun Gothic" panose="020B0503020000020004" pitchFamily="34" charset="-127"/>
                <a:ea typeface="Malgun Gothic" panose="020B0503020000020004" pitchFamily="34" charset="-127"/>
              </a:defRPr>
            </a:lvl1pPr>
            <a:lvl2pPr marL="742950" indent="-285750">
              <a:defRPr>
                <a:solidFill>
                  <a:schemeClr val="tx1"/>
                </a:solidFill>
                <a:latin typeface="Malgun Gothic" panose="020B0503020000020004" pitchFamily="34" charset="-127"/>
                <a:ea typeface="Malgun Gothic" panose="020B0503020000020004" pitchFamily="34" charset="-127"/>
              </a:defRPr>
            </a:lvl2pPr>
            <a:lvl3pPr marL="1143000" indent="-228600">
              <a:defRPr>
                <a:solidFill>
                  <a:schemeClr val="tx1"/>
                </a:solidFill>
                <a:latin typeface="Malgun Gothic" panose="020B0503020000020004" pitchFamily="34" charset="-127"/>
                <a:ea typeface="Malgun Gothic" panose="020B0503020000020004" pitchFamily="34" charset="-127"/>
              </a:defRPr>
            </a:lvl3pPr>
            <a:lvl4pPr marL="1600200" indent="-228600">
              <a:defRPr>
                <a:solidFill>
                  <a:schemeClr val="tx1"/>
                </a:solidFill>
                <a:latin typeface="Malgun Gothic" panose="020B0503020000020004" pitchFamily="34" charset="-127"/>
                <a:ea typeface="Malgun Gothic" panose="020B0503020000020004" pitchFamily="34" charset="-127"/>
              </a:defRPr>
            </a:lvl4pPr>
            <a:lvl5pPr marL="2057400" indent="-228600">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13" name="자유형 87"/>
          <p:cNvSpPr/>
          <p:nvPr/>
        </p:nvSpPr>
        <p:spPr bwMode="auto">
          <a:xfrm>
            <a:off x="10384301" y="5633719"/>
            <a:ext cx="674903" cy="373238"/>
          </a:xfrm>
          <a:custGeom>
            <a:avLst/>
            <a:gdLst>
              <a:gd name="connsiteX0" fmla="*/ 0 w 1104900"/>
              <a:gd name="connsiteY0" fmla="*/ 655320 h 655320"/>
              <a:gd name="connsiteX1" fmla="*/ 807720 w 1104900"/>
              <a:gd name="connsiteY1" fmla="*/ 0 h 655320"/>
              <a:gd name="connsiteX2" fmla="*/ 1104900 w 1104900"/>
              <a:gd name="connsiteY2" fmla="*/ 274320 h 655320"/>
              <a:gd name="connsiteX3" fmla="*/ 0 w 1104900"/>
              <a:gd name="connsiteY3" fmla="*/ 655320 h 655320"/>
              <a:gd name="connsiteX0-1" fmla="*/ 0 w 1104900"/>
              <a:gd name="connsiteY0-2" fmla="*/ 655320 h 716248"/>
              <a:gd name="connsiteX1-3" fmla="*/ 807720 w 1104900"/>
              <a:gd name="connsiteY1-4" fmla="*/ 0 h 716248"/>
              <a:gd name="connsiteX2-5" fmla="*/ 1104900 w 1104900"/>
              <a:gd name="connsiteY2-6" fmla="*/ 274320 h 716248"/>
              <a:gd name="connsiteX3-7" fmla="*/ 0 w 1104900"/>
              <a:gd name="connsiteY3-8" fmla="*/ 655320 h 716248"/>
              <a:gd name="connsiteX0-9" fmla="*/ 0 w 1104900"/>
              <a:gd name="connsiteY0-10" fmla="*/ 655320 h 716248"/>
              <a:gd name="connsiteX1-11" fmla="*/ 807720 w 1104900"/>
              <a:gd name="connsiteY1-12" fmla="*/ 0 h 716248"/>
              <a:gd name="connsiteX2-13" fmla="*/ 1104900 w 1104900"/>
              <a:gd name="connsiteY2-14" fmla="*/ 274320 h 716248"/>
              <a:gd name="connsiteX3-15" fmla="*/ 0 w 1104900"/>
              <a:gd name="connsiteY3-16" fmla="*/ 655320 h 716248"/>
              <a:gd name="connsiteX0-17" fmla="*/ 0 w 1104900"/>
              <a:gd name="connsiteY0-18" fmla="*/ 655320 h 716248"/>
              <a:gd name="connsiteX1-19" fmla="*/ 807720 w 1104900"/>
              <a:gd name="connsiteY1-20" fmla="*/ 0 h 716248"/>
              <a:gd name="connsiteX2-21" fmla="*/ 1104900 w 1104900"/>
              <a:gd name="connsiteY2-22" fmla="*/ 274320 h 716248"/>
              <a:gd name="connsiteX3-23" fmla="*/ 0 w 1104900"/>
              <a:gd name="connsiteY3-24" fmla="*/ 655320 h 716248"/>
              <a:gd name="connsiteX0-25" fmla="*/ 0 w 1104900"/>
              <a:gd name="connsiteY0-26" fmla="*/ 655320 h 655320"/>
              <a:gd name="connsiteX1-27" fmla="*/ 807720 w 1104900"/>
              <a:gd name="connsiteY1-28" fmla="*/ 0 h 655320"/>
              <a:gd name="connsiteX2-29" fmla="*/ 1104900 w 1104900"/>
              <a:gd name="connsiteY2-30" fmla="*/ 274320 h 655320"/>
              <a:gd name="connsiteX3-31" fmla="*/ 0 w 1104900"/>
              <a:gd name="connsiteY3-32" fmla="*/ 655320 h 655320"/>
              <a:gd name="connsiteX0-33" fmla="*/ 0 w 1104900"/>
              <a:gd name="connsiteY0-34" fmla="*/ 655320 h 655320"/>
              <a:gd name="connsiteX1-35" fmla="*/ 807720 w 1104900"/>
              <a:gd name="connsiteY1-36" fmla="*/ 0 h 655320"/>
              <a:gd name="connsiteX2-37" fmla="*/ 1104900 w 1104900"/>
              <a:gd name="connsiteY2-38" fmla="*/ 274320 h 655320"/>
              <a:gd name="connsiteX3-39" fmla="*/ 0 w 1104900"/>
              <a:gd name="connsiteY3-40" fmla="*/ 655320 h 655320"/>
              <a:gd name="connsiteX0-41" fmla="*/ 0 w 1104900"/>
              <a:gd name="connsiteY0-42" fmla="*/ 655320 h 655320"/>
              <a:gd name="connsiteX1-43" fmla="*/ 807720 w 1104900"/>
              <a:gd name="connsiteY1-44" fmla="*/ 0 h 655320"/>
              <a:gd name="connsiteX2-45" fmla="*/ 1104900 w 1104900"/>
              <a:gd name="connsiteY2-46" fmla="*/ 274320 h 655320"/>
              <a:gd name="connsiteX3-47" fmla="*/ 0 w 1104900"/>
              <a:gd name="connsiteY3-48" fmla="*/ 655320 h 655320"/>
              <a:gd name="connsiteX0-49" fmla="*/ 0 w 1104900"/>
              <a:gd name="connsiteY0-50" fmla="*/ 655320 h 655320"/>
              <a:gd name="connsiteX1-51" fmla="*/ 807720 w 1104900"/>
              <a:gd name="connsiteY1-52" fmla="*/ 0 h 655320"/>
              <a:gd name="connsiteX2-53" fmla="*/ 1104900 w 1104900"/>
              <a:gd name="connsiteY2-54" fmla="*/ 274320 h 655320"/>
              <a:gd name="connsiteX3-55" fmla="*/ 0 w 1104900"/>
              <a:gd name="connsiteY3-56" fmla="*/ 655320 h 655320"/>
              <a:gd name="connsiteX0-57" fmla="*/ 0 w 1104900"/>
              <a:gd name="connsiteY0-58" fmla="*/ 655320 h 655320"/>
              <a:gd name="connsiteX1-59" fmla="*/ 807720 w 1104900"/>
              <a:gd name="connsiteY1-60" fmla="*/ 0 h 655320"/>
              <a:gd name="connsiteX2-61" fmla="*/ 1104900 w 1104900"/>
              <a:gd name="connsiteY2-62" fmla="*/ 274320 h 655320"/>
              <a:gd name="connsiteX3-63" fmla="*/ 0 w 1104900"/>
              <a:gd name="connsiteY3-64" fmla="*/ 655320 h 655320"/>
              <a:gd name="connsiteX0-65" fmla="*/ 0 w 1104900"/>
              <a:gd name="connsiteY0-66" fmla="*/ 655320 h 655320"/>
              <a:gd name="connsiteX1-67" fmla="*/ 807720 w 1104900"/>
              <a:gd name="connsiteY1-68" fmla="*/ 0 h 655320"/>
              <a:gd name="connsiteX2-69" fmla="*/ 1104900 w 1104900"/>
              <a:gd name="connsiteY2-70" fmla="*/ 274320 h 655320"/>
              <a:gd name="connsiteX3-71" fmla="*/ 0 w 1104900"/>
              <a:gd name="connsiteY3-72" fmla="*/ 655320 h 655320"/>
              <a:gd name="connsiteX0-73" fmla="*/ 0 w 1124187"/>
              <a:gd name="connsiteY0-74" fmla="*/ 684497 h 684497"/>
              <a:gd name="connsiteX1-75" fmla="*/ 827007 w 1124187"/>
              <a:gd name="connsiteY1-76" fmla="*/ 0 h 684497"/>
              <a:gd name="connsiteX2-77" fmla="*/ 1124187 w 1124187"/>
              <a:gd name="connsiteY2-78" fmla="*/ 274320 h 684497"/>
              <a:gd name="connsiteX3-79" fmla="*/ 0 w 1124187"/>
              <a:gd name="connsiteY3-80" fmla="*/ 684497 h 684497"/>
              <a:gd name="connsiteX0-81" fmla="*/ 0 w 1124187"/>
              <a:gd name="connsiteY0-82" fmla="*/ 684497 h 684497"/>
              <a:gd name="connsiteX1-83" fmla="*/ 827007 w 1124187"/>
              <a:gd name="connsiteY1-84" fmla="*/ 0 h 684497"/>
              <a:gd name="connsiteX2-85" fmla="*/ 1124187 w 1124187"/>
              <a:gd name="connsiteY2-86" fmla="*/ 274320 h 684497"/>
              <a:gd name="connsiteX3-87" fmla="*/ 0 w 1124187"/>
              <a:gd name="connsiteY3-88" fmla="*/ 684497 h 684497"/>
              <a:gd name="connsiteX0-89" fmla="*/ 0 w 1124187"/>
              <a:gd name="connsiteY0-90" fmla="*/ 684497 h 684497"/>
              <a:gd name="connsiteX1-91" fmla="*/ 827007 w 1124187"/>
              <a:gd name="connsiteY1-92" fmla="*/ 0 h 684497"/>
              <a:gd name="connsiteX2-93" fmla="*/ 1124187 w 1124187"/>
              <a:gd name="connsiteY2-94" fmla="*/ 274320 h 684497"/>
              <a:gd name="connsiteX3-95" fmla="*/ 0 w 1124187"/>
              <a:gd name="connsiteY3-96" fmla="*/ 684497 h 684497"/>
              <a:gd name="connsiteX0-97" fmla="*/ 0 w 1124187"/>
              <a:gd name="connsiteY0-98" fmla="*/ 684497 h 684497"/>
              <a:gd name="connsiteX1-99" fmla="*/ 827007 w 1124187"/>
              <a:gd name="connsiteY1-100" fmla="*/ 0 h 684497"/>
              <a:gd name="connsiteX2-101" fmla="*/ 1124187 w 1124187"/>
              <a:gd name="connsiteY2-102" fmla="*/ 274320 h 684497"/>
              <a:gd name="connsiteX3-103" fmla="*/ 0 w 1124187"/>
              <a:gd name="connsiteY3-104" fmla="*/ 684497 h 684497"/>
              <a:gd name="connsiteX0-105" fmla="*/ 0 w 1125193"/>
              <a:gd name="connsiteY0-106" fmla="*/ 684497 h 684497"/>
              <a:gd name="connsiteX1-107" fmla="*/ 827007 w 1125193"/>
              <a:gd name="connsiteY1-108" fmla="*/ 0 h 684497"/>
              <a:gd name="connsiteX2-109" fmla="*/ 1125193 w 1125193"/>
              <a:gd name="connsiteY2-110" fmla="*/ 302186 h 684497"/>
              <a:gd name="connsiteX3-111" fmla="*/ 0 w 1125193"/>
              <a:gd name="connsiteY3-112" fmla="*/ 684497 h 684497"/>
              <a:gd name="connsiteX0-113" fmla="*/ 0 w 1109869"/>
              <a:gd name="connsiteY0-114" fmla="*/ 684497 h 684497"/>
              <a:gd name="connsiteX1-115" fmla="*/ 827007 w 1109869"/>
              <a:gd name="connsiteY1-116" fmla="*/ 0 h 684497"/>
              <a:gd name="connsiteX2-117" fmla="*/ 1109869 w 1109869"/>
              <a:gd name="connsiteY2-118" fmla="*/ 293334 h 684497"/>
              <a:gd name="connsiteX3-119" fmla="*/ 0 w 1109869"/>
              <a:gd name="connsiteY3-120" fmla="*/ 684497 h 684497"/>
              <a:gd name="connsiteX0-121" fmla="*/ 0 w 1111718"/>
              <a:gd name="connsiteY0-122" fmla="*/ 684497 h 684497"/>
              <a:gd name="connsiteX1-123" fmla="*/ 827007 w 1111718"/>
              <a:gd name="connsiteY1-124" fmla="*/ 0 h 684497"/>
              <a:gd name="connsiteX2-125" fmla="*/ 1111718 w 1111718"/>
              <a:gd name="connsiteY2-126" fmla="*/ 287291 h 684497"/>
              <a:gd name="connsiteX3-127" fmla="*/ 0 w 1111718"/>
              <a:gd name="connsiteY3-128" fmla="*/ 684497 h 684497"/>
              <a:gd name="connsiteX0-129" fmla="*/ 0 w 1113567"/>
              <a:gd name="connsiteY0-130" fmla="*/ 684497 h 684497"/>
              <a:gd name="connsiteX1-131" fmla="*/ 827007 w 1113567"/>
              <a:gd name="connsiteY1-132" fmla="*/ 0 h 684497"/>
              <a:gd name="connsiteX2-133" fmla="*/ 1113567 w 1113567"/>
              <a:gd name="connsiteY2-134" fmla="*/ 272819 h 684497"/>
              <a:gd name="connsiteX3-135" fmla="*/ 0 w 1113567"/>
              <a:gd name="connsiteY3-136" fmla="*/ 684497 h 684497"/>
              <a:gd name="connsiteX0-137" fmla="*/ 0 w 1118278"/>
              <a:gd name="connsiteY0-138" fmla="*/ 684497 h 684497"/>
              <a:gd name="connsiteX1-139" fmla="*/ 827007 w 1118278"/>
              <a:gd name="connsiteY1-140" fmla="*/ 0 h 684497"/>
              <a:gd name="connsiteX2-141" fmla="*/ 1118278 w 1118278"/>
              <a:gd name="connsiteY2-142" fmla="*/ 292399 h 684497"/>
              <a:gd name="connsiteX3-143" fmla="*/ 0 w 1118278"/>
              <a:gd name="connsiteY3-144" fmla="*/ 684497 h 684497"/>
              <a:gd name="connsiteX0-145" fmla="*/ 0 w 1117265"/>
              <a:gd name="connsiteY0-146" fmla="*/ 684497 h 684497"/>
              <a:gd name="connsiteX1-147" fmla="*/ 827007 w 1117265"/>
              <a:gd name="connsiteY1-148" fmla="*/ 0 h 684497"/>
              <a:gd name="connsiteX2-149" fmla="*/ 1117265 w 1117265"/>
              <a:gd name="connsiteY2-150" fmla="*/ 283547 h 684497"/>
              <a:gd name="connsiteX3-151" fmla="*/ 0 w 1117265"/>
              <a:gd name="connsiteY3-152" fmla="*/ 684497 h 684497"/>
              <a:gd name="connsiteX0-153" fmla="*/ 0 w 1117265"/>
              <a:gd name="connsiteY0-154" fmla="*/ 684497 h 684497"/>
              <a:gd name="connsiteX1-155" fmla="*/ 827007 w 1117265"/>
              <a:gd name="connsiteY1-156" fmla="*/ 0 h 684497"/>
              <a:gd name="connsiteX2-157" fmla="*/ 1117265 w 1117265"/>
              <a:gd name="connsiteY2-158" fmla="*/ 283547 h 684497"/>
              <a:gd name="connsiteX3-159" fmla="*/ 0 w 1117265"/>
              <a:gd name="connsiteY3-160" fmla="*/ 684497 h 684497"/>
              <a:gd name="connsiteX0-161" fmla="*/ 0 w 1117265"/>
              <a:gd name="connsiteY0-162" fmla="*/ 684497 h 684497"/>
              <a:gd name="connsiteX1-163" fmla="*/ 827007 w 1117265"/>
              <a:gd name="connsiteY1-164" fmla="*/ 0 h 684497"/>
              <a:gd name="connsiteX2-165" fmla="*/ 1117265 w 1117265"/>
              <a:gd name="connsiteY2-166" fmla="*/ 283547 h 684497"/>
              <a:gd name="connsiteX3-167" fmla="*/ 0 w 1117265"/>
              <a:gd name="connsiteY3-168" fmla="*/ 684497 h 684497"/>
              <a:gd name="connsiteX0-169" fmla="*/ 0 w 1117265"/>
              <a:gd name="connsiteY0-170" fmla="*/ 684497 h 684497"/>
              <a:gd name="connsiteX1-171" fmla="*/ 827007 w 1117265"/>
              <a:gd name="connsiteY1-172" fmla="*/ 0 h 684497"/>
              <a:gd name="connsiteX2-173" fmla="*/ 1117265 w 1117265"/>
              <a:gd name="connsiteY2-174" fmla="*/ 283547 h 684497"/>
              <a:gd name="connsiteX3-175" fmla="*/ 0 w 1117265"/>
              <a:gd name="connsiteY3-176" fmla="*/ 684497 h 684497"/>
              <a:gd name="connsiteX0-177" fmla="*/ 0 w 1117265"/>
              <a:gd name="connsiteY0-178" fmla="*/ 684497 h 684497"/>
              <a:gd name="connsiteX1-179" fmla="*/ 827007 w 1117265"/>
              <a:gd name="connsiteY1-180" fmla="*/ 0 h 684497"/>
              <a:gd name="connsiteX2-181" fmla="*/ 1117265 w 1117265"/>
              <a:gd name="connsiteY2-182" fmla="*/ 283547 h 684497"/>
              <a:gd name="connsiteX3-183" fmla="*/ 0 w 1117265"/>
              <a:gd name="connsiteY3-184" fmla="*/ 684497 h 684497"/>
              <a:gd name="connsiteX0-185" fmla="*/ 0 w 1117265"/>
              <a:gd name="connsiteY0-186" fmla="*/ 684497 h 684497"/>
              <a:gd name="connsiteX1-187" fmla="*/ 827007 w 1117265"/>
              <a:gd name="connsiteY1-188" fmla="*/ 0 h 684497"/>
              <a:gd name="connsiteX2-189" fmla="*/ 1117265 w 1117265"/>
              <a:gd name="connsiteY2-190" fmla="*/ 283547 h 684497"/>
              <a:gd name="connsiteX3-191" fmla="*/ 0 w 1117265"/>
              <a:gd name="connsiteY3-192" fmla="*/ 684497 h 684497"/>
              <a:gd name="connsiteX0-193" fmla="*/ 0 w 1117265"/>
              <a:gd name="connsiteY0-194" fmla="*/ 684497 h 684497"/>
              <a:gd name="connsiteX1-195" fmla="*/ 827007 w 1117265"/>
              <a:gd name="connsiteY1-196" fmla="*/ 0 h 684497"/>
              <a:gd name="connsiteX2-197" fmla="*/ 1117265 w 1117265"/>
              <a:gd name="connsiteY2-198" fmla="*/ 283547 h 684497"/>
              <a:gd name="connsiteX3-199" fmla="*/ 0 w 1117265"/>
              <a:gd name="connsiteY3-200" fmla="*/ 684497 h 684497"/>
              <a:gd name="connsiteX0-201" fmla="*/ 0 w 1117265"/>
              <a:gd name="connsiteY0-202" fmla="*/ 684497 h 684497"/>
              <a:gd name="connsiteX1-203" fmla="*/ 827007 w 1117265"/>
              <a:gd name="connsiteY1-204" fmla="*/ 0 h 684497"/>
              <a:gd name="connsiteX2-205" fmla="*/ 1117265 w 1117265"/>
              <a:gd name="connsiteY2-206" fmla="*/ 283547 h 684497"/>
              <a:gd name="connsiteX3-207" fmla="*/ 0 w 1117265"/>
              <a:gd name="connsiteY3-208" fmla="*/ 684497 h 684497"/>
              <a:gd name="connsiteX0-209" fmla="*/ 0 w 1117265"/>
              <a:gd name="connsiteY0-210" fmla="*/ 684497 h 684497"/>
              <a:gd name="connsiteX1-211" fmla="*/ 827007 w 1117265"/>
              <a:gd name="connsiteY1-212" fmla="*/ 0 h 684497"/>
              <a:gd name="connsiteX2-213" fmla="*/ 1117265 w 1117265"/>
              <a:gd name="connsiteY2-214" fmla="*/ 283547 h 684497"/>
              <a:gd name="connsiteX3-215" fmla="*/ 0 w 1117265"/>
              <a:gd name="connsiteY3-216" fmla="*/ 684497 h 684497"/>
              <a:gd name="connsiteX0-217" fmla="*/ 0 w 1117265"/>
              <a:gd name="connsiteY0-218" fmla="*/ 684497 h 684497"/>
              <a:gd name="connsiteX1-219" fmla="*/ 827007 w 1117265"/>
              <a:gd name="connsiteY1-220" fmla="*/ 0 h 684497"/>
              <a:gd name="connsiteX2-221" fmla="*/ 1117265 w 1117265"/>
              <a:gd name="connsiteY2-222" fmla="*/ 283547 h 684497"/>
              <a:gd name="connsiteX3-223" fmla="*/ 0 w 1117265"/>
              <a:gd name="connsiteY3-224" fmla="*/ 684497 h 684497"/>
              <a:gd name="connsiteX0-225" fmla="*/ 0 w 1117265"/>
              <a:gd name="connsiteY0-226" fmla="*/ 684497 h 684497"/>
              <a:gd name="connsiteX1-227" fmla="*/ 827007 w 1117265"/>
              <a:gd name="connsiteY1-228" fmla="*/ 0 h 684497"/>
              <a:gd name="connsiteX2-229" fmla="*/ 1117265 w 1117265"/>
              <a:gd name="connsiteY2-230" fmla="*/ 283547 h 684497"/>
              <a:gd name="connsiteX3-231" fmla="*/ 0 w 1117265"/>
              <a:gd name="connsiteY3-232" fmla="*/ 684497 h 684497"/>
              <a:gd name="connsiteX0-233" fmla="*/ 0 w 1117265"/>
              <a:gd name="connsiteY0-234" fmla="*/ 684497 h 684497"/>
              <a:gd name="connsiteX1-235" fmla="*/ 827007 w 1117265"/>
              <a:gd name="connsiteY1-236" fmla="*/ 0 h 684497"/>
              <a:gd name="connsiteX2-237" fmla="*/ 1117265 w 1117265"/>
              <a:gd name="connsiteY2-238" fmla="*/ 283547 h 684497"/>
              <a:gd name="connsiteX3-239" fmla="*/ 0 w 1117265"/>
              <a:gd name="connsiteY3-240" fmla="*/ 684497 h 684497"/>
              <a:gd name="connsiteX0-241" fmla="*/ 0 w 1117265"/>
              <a:gd name="connsiteY0-242" fmla="*/ 684497 h 684497"/>
              <a:gd name="connsiteX1-243" fmla="*/ 827007 w 1117265"/>
              <a:gd name="connsiteY1-244" fmla="*/ 0 h 684497"/>
              <a:gd name="connsiteX2-245" fmla="*/ 1117265 w 1117265"/>
              <a:gd name="connsiteY2-246" fmla="*/ 283547 h 684497"/>
              <a:gd name="connsiteX3-247" fmla="*/ 0 w 1117265"/>
              <a:gd name="connsiteY3-248" fmla="*/ 684497 h 684497"/>
            </a:gdLst>
            <a:ahLst/>
            <a:cxnLst>
              <a:cxn ang="0">
                <a:pos x="connsiteX0-1" y="connsiteY0-2"/>
              </a:cxn>
              <a:cxn ang="0">
                <a:pos x="connsiteX1-3" y="connsiteY1-4"/>
              </a:cxn>
              <a:cxn ang="0">
                <a:pos x="connsiteX2-5" y="connsiteY2-6"/>
              </a:cxn>
              <a:cxn ang="0">
                <a:pos x="connsiteX3-7" y="connsiteY3-8"/>
              </a:cxn>
            </a:cxnLst>
            <a:rect l="l" t="t" r="r" b="b"/>
            <a:pathLst>
              <a:path w="1117265" h="684497">
                <a:moveTo>
                  <a:pt x="0" y="684497"/>
                </a:moveTo>
                <a:cubicBezTo>
                  <a:pt x="281310" y="578055"/>
                  <a:pt x="563915" y="445084"/>
                  <a:pt x="827007" y="0"/>
                </a:cubicBezTo>
                <a:cubicBezTo>
                  <a:pt x="830800" y="112603"/>
                  <a:pt x="947335" y="344380"/>
                  <a:pt x="1117265" y="283547"/>
                </a:cubicBezTo>
                <a:cubicBezTo>
                  <a:pt x="779033" y="454015"/>
                  <a:pt x="330704" y="612949"/>
                  <a:pt x="0" y="684497"/>
                </a:cubicBezTo>
                <a:close/>
              </a:path>
            </a:pathLst>
          </a:custGeom>
          <a:noFill/>
          <a:ln w="50800">
            <a:solidFill>
              <a:srgbClr val="1C8EE4"/>
            </a:solid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14" name="자유형 200"/>
          <p:cNvSpPr/>
          <p:nvPr/>
        </p:nvSpPr>
        <p:spPr bwMode="auto">
          <a:xfrm>
            <a:off x="9397836" y="3952150"/>
            <a:ext cx="1910512" cy="304092"/>
          </a:xfrm>
          <a:custGeom>
            <a:avLst/>
            <a:gdLst>
              <a:gd name="connsiteX0" fmla="*/ 0 w 2226733"/>
              <a:gd name="connsiteY0" fmla="*/ 0 h 465666"/>
              <a:gd name="connsiteX1" fmla="*/ 2226733 w 2226733"/>
              <a:gd name="connsiteY1" fmla="*/ 67733 h 465666"/>
              <a:gd name="connsiteX2" fmla="*/ 2192867 w 2226733"/>
              <a:gd name="connsiteY2" fmla="*/ 465666 h 465666"/>
              <a:gd name="connsiteX3" fmla="*/ 16933 w 2226733"/>
              <a:gd name="connsiteY3" fmla="*/ 381000 h 465666"/>
              <a:gd name="connsiteX4" fmla="*/ 0 w 2226733"/>
              <a:gd name="connsiteY4" fmla="*/ 0 h 465666"/>
              <a:gd name="connsiteX0-1" fmla="*/ 0 w 2226733"/>
              <a:gd name="connsiteY0-2" fmla="*/ 0 h 465666"/>
              <a:gd name="connsiteX1-3" fmla="*/ 2226733 w 2226733"/>
              <a:gd name="connsiteY1-4" fmla="*/ 67733 h 465666"/>
              <a:gd name="connsiteX2-5" fmla="*/ 2192867 w 2226733"/>
              <a:gd name="connsiteY2-6" fmla="*/ 465666 h 465666"/>
              <a:gd name="connsiteX3-7" fmla="*/ 16933 w 2226733"/>
              <a:gd name="connsiteY3-8" fmla="*/ 381000 h 465666"/>
              <a:gd name="connsiteX4-9" fmla="*/ 0 w 2226733"/>
              <a:gd name="connsiteY4-10" fmla="*/ 0 h 465666"/>
              <a:gd name="connsiteX0-11" fmla="*/ 0 w 2207084"/>
              <a:gd name="connsiteY0-12" fmla="*/ 0 h 465666"/>
              <a:gd name="connsiteX1-13" fmla="*/ 2207084 w 2207084"/>
              <a:gd name="connsiteY1-14" fmla="*/ 33453 h 465666"/>
              <a:gd name="connsiteX2-15" fmla="*/ 2192867 w 2207084"/>
              <a:gd name="connsiteY2-16" fmla="*/ 465666 h 465666"/>
              <a:gd name="connsiteX3-17" fmla="*/ 16933 w 2207084"/>
              <a:gd name="connsiteY3-18" fmla="*/ 381000 h 465666"/>
              <a:gd name="connsiteX4-19" fmla="*/ 0 w 2207084"/>
              <a:gd name="connsiteY4-20" fmla="*/ 0 h 465666"/>
              <a:gd name="connsiteX0-21" fmla="*/ 0 w 2196244"/>
              <a:gd name="connsiteY0-22" fmla="*/ 0 h 468217"/>
              <a:gd name="connsiteX1-23" fmla="*/ 2196244 w 2196244"/>
              <a:gd name="connsiteY1-24" fmla="*/ 36004 h 468217"/>
              <a:gd name="connsiteX2-25" fmla="*/ 2182027 w 2196244"/>
              <a:gd name="connsiteY2-26" fmla="*/ 468217 h 468217"/>
              <a:gd name="connsiteX3-27" fmla="*/ 6093 w 2196244"/>
              <a:gd name="connsiteY3-28" fmla="*/ 383551 h 468217"/>
              <a:gd name="connsiteX4-29" fmla="*/ 0 w 2196244"/>
              <a:gd name="connsiteY4-30" fmla="*/ 0 h 468217"/>
              <a:gd name="connsiteX0-31" fmla="*/ 0 w 2196244"/>
              <a:gd name="connsiteY0-32" fmla="*/ 0 h 468217"/>
              <a:gd name="connsiteX1-33" fmla="*/ 2196244 w 2196244"/>
              <a:gd name="connsiteY1-34" fmla="*/ 36004 h 468217"/>
              <a:gd name="connsiteX2-35" fmla="*/ 2182027 w 2196244"/>
              <a:gd name="connsiteY2-36" fmla="*/ 468217 h 468217"/>
              <a:gd name="connsiteX3-37" fmla="*/ 6093 w 2196244"/>
              <a:gd name="connsiteY3-38" fmla="*/ 383551 h 468217"/>
              <a:gd name="connsiteX4-39" fmla="*/ 0 w 2196244"/>
              <a:gd name="connsiteY4-40" fmla="*/ 0 h 468217"/>
              <a:gd name="connsiteX0-41" fmla="*/ 29911 w 2190151"/>
              <a:gd name="connsiteY0-42" fmla="*/ 0 h 468216"/>
              <a:gd name="connsiteX1-43" fmla="*/ 2190151 w 2190151"/>
              <a:gd name="connsiteY1-44" fmla="*/ 36003 h 468216"/>
              <a:gd name="connsiteX2-45" fmla="*/ 2175934 w 2190151"/>
              <a:gd name="connsiteY2-46" fmla="*/ 468216 h 468216"/>
              <a:gd name="connsiteX3-47" fmla="*/ 0 w 2190151"/>
              <a:gd name="connsiteY3-48" fmla="*/ 383550 h 468216"/>
              <a:gd name="connsiteX4-49" fmla="*/ 29911 w 2190151"/>
              <a:gd name="connsiteY4-50" fmla="*/ 0 h 468216"/>
              <a:gd name="connsiteX0-51" fmla="*/ 0 w 2160240"/>
              <a:gd name="connsiteY0-52" fmla="*/ 0 h 468216"/>
              <a:gd name="connsiteX1-53" fmla="*/ 2160240 w 2160240"/>
              <a:gd name="connsiteY1-54" fmla="*/ 36003 h 468216"/>
              <a:gd name="connsiteX2-55" fmla="*/ 2146023 w 2160240"/>
              <a:gd name="connsiteY2-56" fmla="*/ 468216 h 468216"/>
              <a:gd name="connsiteX3-57" fmla="*/ 0 w 2160240"/>
              <a:gd name="connsiteY3-58" fmla="*/ 360039 h 468216"/>
              <a:gd name="connsiteX4-59" fmla="*/ 0 w 2160240"/>
              <a:gd name="connsiteY4-60" fmla="*/ 0 h 468216"/>
              <a:gd name="connsiteX0-61" fmla="*/ 21444 w 2181684"/>
              <a:gd name="connsiteY0-62" fmla="*/ 0 h 468216"/>
              <a:gd name="connsiteX1-63" fmla="*/ 2181684 w 2181684"/>
              <a:gd name="connsiteY1-64" fmla="*/ 36003 h 468216"/>
              <a:gd name="connsiteX2-65" fmla="*/ 2167467 w 2181684"/>
              <a:gd name="connsiteY2-66" fmla="*/ 468216 h 468216"/>
              <a:gd name="connsiteX3-67" fmla="*/ 0 w 2181684"/>
              <a:gd name="connsiteY3-68" fmla="*/ 378258 h 468216"/>
              <a:gd name="connsiteX4-69" fmla="*/ 21444 w 2181684"/>
              <a:gd name="connsiteY4-70" fmla="*/ 0 h 468216"/>
              <a:gd name="connsiteX0-71" fmla="*/ 15094 w 2181684"/>
              <a:gd name="connsiteY0-72" fmla="*/ 0 h 468216"/>
              <a:gd name="connsiteX1-73" fmla="*/ 2181684 w 2181684"/>
              <a:gd name="connsiteY1-74" fmla="*/ 36003 h 468216"/>
              <a:gd name="connsiteX2-75" fmla="*/ 2167467 w 2181684"/>
              <a:gd name="connsiteY2-76" fmla="*/ 468216 h 468216"/>
              <a:gd name="connsiteX3-77" fmla="*/ 0 w 2181684"/>
              <a:gd name="connsiteY3-78" fmla="*/ 378258 h 468216"/>
              <a:gd name="connsiteX4-79" fmla="*/ 15094 w 2181684"/>
              <a:gd name="connsiteY4-80" fmla="*/ 0 h 468216"/>
              <a:gd name="connsiteX0-81" fmla="*/ 15094 w 2181684"/>
              <a:gd name="connsiteY0-82" fmla="*/ 0 h 492391"/>
              <a:gd name="connsiteX1-83" fmla="*/ 2181684 w 2181684"/>
              <a:gd name="connsiteY1-84" fmla="*/ 36003 h 492391"/>
              <a:gd name="connsiteX2-85" fmla="*/ 2167467 w 2181684"/>
              <a:gd name="connsiteY2-86" fmla="*/ 468216 h 492391"/>
              <a:gd name="connsiteX3-87" fmla="*/ 0 w 2181684"/>
              <a:gd name="connsiteY3-88" fmla="*/ 378258 h 492391"/>
              <a:gd name="connsiteX4-89" fmla="*/ 15094 w 2181684"/>
              <a:gd name="connsiteY4-90" fmla="*/ 0 h 492391"/>
              <a:gd name="connsiteX0-91" fmla="*/ 15094 w 2181684"/>
              <a:gd name="connsiteY0-92" fmla="*/ 0 h 492391"/>
              <a:gd name="connsiteX1-93" fmla="*/ 2181684 w 2181684"/>
              <a:gd name="connsiteY1-94" fmla="*/ 36003 h 492391"/>
              <a:gd name="connsiteX2-95" fmla="*/ 2167467 w 2181684"/>
              <a:gd name="connsiteY2-96" fmla="*/ 468216 h 492391"/>
              <a:gd name="connsiteX3-97" fmla="*/ 0 w 2181684"/>
              <a:gd name="connsiteY3-98" fmla="*/ 378258 h 492391"/>
              <a:gd name="connsiteX4-99" fmla="*/ 15094 w 2181684"/>
              <a:gd name="connsiteY4-100" fmla="*/ 0 h 492391"/>
              <a:gd name="connsiteX0-101" fmla="*/ 15094 w 2181684"/>
              <a:gd name="connsiteY0-102" fmla="*/ 0 h 456222"/>
              <a:gd name="connsiteX1-103" fmla="*/ 2181684 w 2181684"/>
              <a:gd name="connsiteY1-104" fmla="*/ 36003 h 456222"/>
              <a:gd name="connsiteX2-105" fmla="*/ 2145679 w 2181684"/>
              <a:gd name="connsiteY2-106" fmla="*/ 432047 h 456222"/>
              <a:gd name="connsiteX3-107" fmla="*/ 0 w 2181684"/>
              <a:gd name="connsiteY3-108" fmla="*/ 378258 h 456222"/>
              <a:gd name="connsiteX4-109" fmla="*/ 15094 w 2181684"/>
              <a:gd name="connsiteY4-110" fmla="*/ 0 h 456222"/>
              <a:gd name="connsiteX0-111" fmla="*/ 15094 w 2181684"/>
              <a:gd name="connsiteY0-112" fmla="*/ 0 h 462758"/>
              <a:gd name="connsiteX1-113" fmla="*/ 2181684 w 2181684"/>
              <a:gd name="connsiteY1-114" fmla="*/ 36003 h 462758"/>
              <a:gd name="connsiteX2-115" fmla="*/ 2171699 w 2181684"/>
              <a:gd name="connsiteY2-116" fmla="*/ 438583 h 462758"/>
              <a:gd name="connsiteX3-117" fmla="*/ 0 w 2181684"/>
              <a:gd name="connsiteY3-118" fmla="*/ 378258 h 462758"/>
              <a:gd name="connsiteX4-119" fmla="*/ 15094 w 2181684"/>
              <a:gd name="connsiteY4-120" fmla="*/ 0 h 462758"/>
              <a:gd name="connsiteX0-121" fmla="*/ 21443 w 2181684"/>
              <a:gd name="connsiteY0-122" fmla="*/ 0 h 498763"/>
              <a:gd name="connsiteX1-123" fmla="*/ 2181684 w 2181684"/>
              <a:gd name="connsiteY1-124" fmla="*/ 72008 h 498763"/>
              <a:gd name="connsiteX2-125" fmla="*/ 2171699 w 2181684"/>
              <a:gd name="connsiteY2-126" fmla="*/ 474588 h 498763"/>
              <a:gd name="connsiteX3-127" fmla="*/ 0 w 2181684"/>
              <a:gd name="connsiteY3-128" fmla="*/ 414263 h 498763"/>
              <a:gd name="connsiteX4-129" fmla="*/ 21443 w 2181684"/>
              <a:gd name="connsiteY4-130" fmla="*/ 0 h 498763"/>
              <a:gd name="connsiteX0-131" fmla="*/ 21443 w 2181683"/>
              <a:gd name="connsiteY0-132" fmla="*/ 0 h 498763"/>
              <a:gd name="connsiteX1-133" fmla="*/ 2181683 w 2181683"/>
              <a:gd name="connsiteY1-134" fmla="*/ 36005 h 498763"/>
              <a:gd name="connsiteX2-135" fmla="*/ 2171699 w 2181683"/>
              <a:gd name="connsiteY2-136" fmla="*/ 474588 h 498763"/>
              <a:gd name="connsiteX3-137" fmla="*/ 0 w 2181683"/>
              <a:gd name="connsiteY3-138" fmla="*/ 414263 h 498763"/>
              <a:gd name="connsiteX4-139" fmla="*/ 21443 w 2181683"/>
              <a:gd name="connsiteY4-140" fmla="*/ 0 h 498763"/>
              <a:gd name="connsiteX0-141" fmla="*/ 21443 w 2181683"/>
              <a:gd name="connsiteY0-142" fmla="*/ 0 h 466660"/>
              <a:gd name="connsiteX1-143" fmla="*/ 2181683 w 2181683"/>
              <a:gd name="connsiteY1-144" fmla="*/ 36005 h 466660"/>
              <a:gd name="connsiteX2-145" fmla="*/ 2145680 w 2181683"/>
              <a:gd name="connsiteY2-146" fmla="*/ 432049 h 466660"/>
              <a:gd name="connsiteX3-147" fmla="*/ 0 w 2181683"/>
              <a:gd name="connsiteY3-148" fmla="*/ 414263 h 466660"/>
              <a:gd name="connsiteX4-149" fmla="*/ 21443 w 2181683"/>
              <a:gd name="connsiteY4-150" fmla="*/ 0 h 466660"/>
              <a:gd name="connsiteX0-151" fmla="*/ 21443 w 2181683"/>
              <a:gd name="connsiteY0-152" fmla="*/ 0 h 441574"/>
              <a:gd name="connsiteX1-153" fmla="*/ 2181683 w 2181683"/>
              <a:gd name="connsiteY1-154" fmla="*/ 36005 h 441574"/>
              <a:gd name="connsiteX2-155" fmla="*/ 2161555 w 2181683"/>
              <a:gd name="connsiteY2-156" fmla="*/ 441574 h 441574"/>
              <a:gd name="connsiteX3-157" fmla="*/ 0 w 2181683"/>
              <a:gd name="connsiteY3-158" fmla="*/ 414263 h 441574"/>
              <a:gd name="connsiteX4-159" fmla="*/ 21443 w 2181683"/>
              <a:gd name="connsiteY4-160" fmla="*/ 0 h 441574"/>
              <a:gd name="connsiteX0-161" fmla="*/ 21443 w 2181683"/>
              <a:gd name="connsiteY0-162" fmla="*/ 0 h 441574"/>
              <a:gd name="connsiteX1-163" fmla="*/ 2181683 w 2181683"/>
              <a:gd name="connsiteY1-164" fmla="*/ 36005 h 441574"/>
              <a:gd name="connsiteX2-165" fmla="*/ 2171080 w 2181683"/>
              <a:gd name="connsiteY2-166" fmla="*/ 441574 h 441574"/>
              <a:gd name="connsiteX3-167" fmla="*/ 0 w 2181683"/>
              <a:gd name="connsiteY3-168" fmla="*/ 414263 h 441574"/>
              <a:gd name="connsiteX4-169" fmla="*/ 21443 w 2181683"/>
              <a:gd name="connsiteY4-170" fmla="*/ 0 h 441574"/>
              <a:gd name="connsiteX0-171" fmla="*/ 21443 w 2181683"/>
              <a:gd name="connsiteY0-172" fmla="*/ 0 h 471835"/>
              <a:gd name="connsiteX1-173" fmla="*/ 2181683 w 2181683"/>
              <a:gd name="connsiteY1-174" fmla="*/ 36005 h 471835"/>
              <a:gd name="connsiteX2-175" fmla="*/ 2171080 w 2181683"/>
              <a:gd name="connsiteY2-176" fmla="*/ 441574 h 471835"/>
              <a:gd name="connsiteX3-177" fmla="*/ 0 w 2181683"/>
              <a:gd name="connsiteY3-178" fmla="*/ 414263 h 471835"/>
              <a:gd name="connsiteX4-179" fmla="*/ 21443 w 2181683"/>
              <a:gd name="connsiteY4-180" fmla="*/ 0 h 471835"/>
              <a:gd name="connsiteX0-181" fmla="*/ 21443 w 2181683"/>
              <a:gd name="connsiteY0-182" fmla="*/ 0 h 471835"/>
              <a:gd name="connsiteX1-183" fmla="*/ 2181683 w 2181683"/>
              <a:gd name="connsiteY1-184" fmla="*/ 36005 h 471835"/>
              <a:gd name="connsiteX2-185" fmla="*/ 2171080 w 2181683"/>
              <a:gd name="connsiteY2-186" fmla="*/ 441574 h 471835"/>
              <a:gd name="connsiteX3-187" fmla="*/ 0 w 2181683"/>
              <a:gd name="connsiteY3-188" fmla="*/ 414263 h 471835"/>
              <a:gd name="connsiteX4-189" fmla="*/ 21443 w 2181683"/>
              <a:gd name="connsiteY4-190" fmla="*/ 0 h 471835"/>
              <a:gd name="connsiteX0-191" fmla="*/ 13233 w 2173473"/>
              <a:gd name="connsiteY0-192" fmla="*/ 0 h 471835"/>
              <a:gd name="connsiteX1-193" fmla="*/ 2173473 w 2173473"/>
              <a:gd name="connsiteY1-194" fmla="*/ 36005 h 471835"/>
              <a:gd name="connsiteX2-195" fmla="*/ 2162870 w 2173473"/>
              <a:gd name="connsiteY2-196" fmla="*/ 441574 h 471835"/>
              <a:gd name="connsiteX3-197" fmla="*/ 0 w 2173473"/>
              <a:gd name="connsiteY3-198" fmla="*/ 377428 h 471835"/>
              <a:gd name="connsiteX4-199" fmla="*/ 13233 w 2173473"/>
              <a:gd name="connsiteY4-200" fmla="*/ 0 h 471835"/>
              <a:gd name="connsiteX0-201" fmla="*/ 15627 w 2175867"/>
              <a:gd name="connsiteY0-202" fmla="*/ 0 h 441574"/>
              <a:gd name="connsiteX1-203" fmla="*/ 2175867 w 2175867"/>
              <a:gd name="connsiteY1-204" fmla="*/ 36005 h 441574"/>
              <a:gd name="connsiteX2-205" fmla="*/ 2165264 w 2175867"/>
              <a:gd name="connsiteY2-206" fmla="*/ 441574 h 441574"/>
              <a:gd name="connsiteX3-207" fmla="*/ 0 w 2175867"/>
              <a:gd name="connsiteY3-208" fmla="*/ 354372 h 441574"/>
              <a:gd name="connsiteX4-209" fmla="*/ 15627 w 2175867"/>
              <a:gd name="connsiteY4-210" fmla="*/ 0 h 441574"/>
              <a:gd name="connsiteX0-211" fmla="*/ 15627 w 2175867"/>
              <a:gd name="connsiteY0-212" fmla="*/ 0 h 454274"/>
              <a:gd name="connsiteX1-213" fmla="*/ 2175867 w 2175867"/>
              <a:gd name="connsiteY1-214" fmla="*/ 48705 h 454274"/>
              <a:gd name="connsiteX2-215" fmla="*/ 2165264 w 2175867"/>
              <a:gd name="connsiteY2-216" fmla="*/ 454274 h 454274"/>
              <a:gd name="connsiteX3-217" fmla="*/ 0 w 2175867"/>
              <a:gd name="connsiteY3-218" fmla="*/ 367072 h 454274"/>
              <a:gd name="connsiteX4-219" fmla="*/ 15627 w 2175867"/>
              <a:gd name="connsiteY4-220" fmla="*/ 0 h 454274"/>
              <a:gd name="connsiteX0-221" fmla="*/ 15627 w 2179042"/>
              <a:gd name="connsiteY0-222" fmla="*/ 0 h 454274"/>
              <a:gd name="connsiteX1-223" fmla="*/ 2179042 w 2179042"/>
              <a:gd name="connsiteY1-224" fmla="*/ 39180 h 454274"/>
              <a:gd name="connsiteX2-225" fmla="*/ 2165264 w 2179042"/>
              <a:gd name="connsiteY2-226" fmla="*/ 454274 h 454274"/>
              <a:gd name="connsiteX3-227" fmla="*/ 0 w 2179042"/>
              <a:gd name="connsiteY3-228" fmla="*/ 367072 h 454274"/>
              <a:gd name="connsiteX4-229" fmla="*/ 15627 w 2179042"/>
              <a:gd name="connsiteY4-230" fmla="*/ 0 h 454274"/>
              <a:gd name="connsiteX0-231" fmla="*/ 15627 w 2179042"/>
              <a:gd name="connsiteY0-232" fmla="*/ 0 h 397124"/>
              <a:gd name="connsiteX1-233" fmla="*/ 2179042 w 2179042"/>
              <a:gd name="connsiteY1-234" fmla="*/ 39180 h 397124"/>
              <a:gd name="connsiteX2-235" fmla="*/ 2174789 w 2179042"/>
              <a:gd name="connsiteY2-236" fmla="*/ 397124 h 397124"/>
              <a:gd name="connsiteX3-237" fmla="*/ 0 w 2179042"/>
              <a:gd name="connsiteY3-238" fmla="*/ 367072 h 397124"/>
              <a:gd name="connsiteX4-239" fmla="*/ 15627 w 2179042"/>
              <a:gd name="connsiteY4-240" fmla="*/ 0 h 397124"/>
              <a:gd name="connsiteX0-241" fmla="*/ 18802 w 2182217"/>
              <a:gd name="connsiteY0-242" fmla="*/ 0 h 397124"/>
              <a:gd name="connsiteX1-243" fmla="*/ 2182217 w 2182217"/>
              <a:gd name="connsiteY1-244" fmla="*/ 39180 h 397124"/>
              <a:gd name="connsiteX2-245" fmla="*/ 2177964 w 2182217"/>
              <a:gd name="connsiteY2-246" fmla="*/ 397124 h 397124"/>
              <a:gd name="connsiteX3-247" fmla="*/ 0 w 2182217"/>
              <a:gd name="connsiteY3-248" fmla="*/ 351197 h 397124"/>
              <a:gd name="connsiteX4-249" fmla="*/ 18802 w 2182217"/>
              <a:gd name="connsiteY4-250" fmla="*/ 0 h 397124"/>
              <a:gd name="connsiteX0-251" fmla="*/ 25152 w 2188567"/>
              <a:gd name="connsiteY0-252" fmla="*/ 0 h 397124"/>
              <a:gd name="connsiteX1-253" fmla="*/ 2188567 w 2188567"/>
              <a:gd name="connsiteY1-254" fmla="*/ 39180 h 397124"/>
              <a:gd name="connsiteX2-255" fmla="*/ 2184314 w 2188567"/>
              <a:gd name="connsiteY2-256" fmla="*/ 397124 h 397124"/>
              <a:gd name="connsiteX3-257" fmla="*/ 0 w 2188567"/>
              <a:gd name="connsiteY3-258" fmla="*/ 367072 h 397124"/>
              <a:gd name="connsiteX4-259" fmla="*/ 25152 w 2188567"/>
              <a:gd name="connsiteY4-260" fmla="*/ 0 h 397124"/>
              <a:gd name="connsiteX0-261" fmla="*/ 25152 w 2188567"/>
              <a:gd name="connsiteY0-262" fmla="*/ 0 h 381249"/>
              <a:gd name="connsiteX1-263" fmla="*/ 2188567 w 2188567"/>
              <a:gd name="connsiteY1-264" fmla="*/ 39180 h 381249"/>
              <a:gd name="connsiteX2-265" fmla="*/ 2181139 w 2188567"/>
              <a:gd name="connsiteY2-266" fmla="*/ 381249 h 381249"/>
              <a:gd name="connsiteX3-267" fmla="*/ 0 w 2188567"/>
              <a:gd name="connsiteY3-268" fmla="*/ 367072 h 381249"/>
              <a:gd name="connsiteX4-269" fmla="*/ 25152 w 2188567"/>
              <a:gd name="connsiteY4-270" fmla="*/ 0 h 381249"/>
              <a:gd name="connsiteX0-271" fmla="*/ 25152 w 2188567"/>
              <a:gd name="connsiteY0-272" fmla="*/ 0 h 411696"/>
              <a:gd name="connsiteX1-273" fmla="*/ 2188567 w 2188567"/>
              <a:gd name="connsiteY1-274" fmla="*/ 39180 h 411696"/>
              <a:gd name="connsiteX2-275" fmla="*/ 2181139 w 2188567"/>
              <a:gd name="connsiteY2-276" fmla="*/ 381249 h 411696"/>
              <a:gd name="connsiteX3-277" fmla="*/ 0 w 2188567"/>
              <a:gd name="connsiteY3-278" fmla="*/ 367072 h 411696"/>
              <a:gd name="connsiteX4-279" fmla="*/ 25152 w 2188567"/>
              <a:gd name="connsiteY4-280" fmla="*/ 0 h 411696"/>
              <a:gd name="connsiteX0-281" fmla="*/ 25152 w 2188567"/>
              <a:gd name="connsiteY0-282" fmla="*/ 0 h 436265"/>
              <a:gd name="connsiteX1-283" fmla="*/ 2188567 w 2188567"/>
              <a:gd name="connsiteY1-284" fmla="*/ 39180 h 436265"/>
              <a:gd name="connsiteX2-285" fmla="*/ 2181139 w 2188567"/>
              <a:gd name="connsiteY2-286" fmla="*/ 381249 h 436265"/>
              <a:gd name="connsiteX3-287" fmla="*/ 0 w 2188567"/>
              <a:gd name="connsiteY3-288" fmla="*/ 367072 h 436265"/>
              <a:gd name="connsiteX4-289" fmla="*/ 25152 w 2188567"/>
              <a:gd name="connsiteY4-290" fmla="*/ 0 h 436265"/>
              <a:gd name="connsiteX0-291" fmla="*/ 16942 w 2180357"/>
              <a:gd name="connsiteY0-292" fmla="*/ 0 h 436265"/>
              <a:gd name="connsiteX1-293" fmla="*/ 2180357 w 2180357"/>
              <a:gd name="connsiteY1-294" fmla="*/ 39180 h 436265"/>
              <a:gd name="connsiteX2-295" fmla="*/ 2172929 w 2180357"/>
              <a:gd name="connsiteY2-296" fmla="*/ 381249 h 436265"/>
              <a:gd name="connsiteX3-297" fmla="*/ 0 w 2180357"/>
              <a:gd name="connsiteY3-298" fmla="*/ 338745 h 436265"/>
              <a:gd name="connsiteX4-299" fmla="*/ 16942 w 2180357"/>
              <a:gd name="connsiteY4-300" fmla="*/ 0 h 436265"/>
              <a:gd name="connsiteX0-301" fmla="*/ 16942 w 2180357"/>
              <a:gd name="connsiteY0-302" fmla="*/ 0 h 436265"/>
              <a:gd name="connsiteX1-303" fmla="*/ 2180357 w 2180357"/>
              <a:gd name="connsiteY1-304" fmla="*/ 39180 h 436265"/>
              <a:gd name="connsiteX2-305" fmla="*/ 2172929 w 2180357"/>
              <a:gd name="connsiteY2-306" fmla="*/ 381249 h 436265"/>
              <a:gd name="connsiteX3-307" fmla="*/ 0 w 2180357"/>
              <a:gd name="connsiteY3-308" fmla="*/ 338745 h 436265"/>
              <a:gd name="connsiteX4-309" fmla="*/ 16942 w 2180357"/>
              <a:gd name="connsiteY4-310" fmla="*/ 0 h 4362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80357" h="436265">
                <a:moveTo>
                  <a:pt x="16942" y="0"/>
                </a:moveTo>
                <a:cubicBezTo>
                  <a:pt x="639962" y="54762"/>
                  <a:pt x="1398909" y="66757"/>
                  <a:pt x="2180357" y="39180"/>
                </a:cubicBezTo>
                <a:cubicBezTo>
                  <a:pt x="2178939" y="158495"/>
                  <a:pt x="2174347" y="261934"/>
                  <a:pt x="2172929" y="381249"/>
                </a:cubicBezTo>
                <a:cubicBezTo>
                  <a:pt x="1395033" y="436265"/>
                  <a:pt x="414147" y="370198"/>
                  <a:pt x="0" y="338745"/>
                </a:cubicBezTo>
                <a:lnTo>
                  <a:pt x="16942" y="0"/>
                </a:lnTo>
                <a:close/>
              </a:path>
            </a:pathLst>
          </a:custGeom>
          <a:solidFill>
            <a:srgbClr val="04A6E5"/>
          </a:solidFill>
          <a:ln w="50800">
            <a:no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15" name="자유형 124"/>
          <p:cNvSpPr/>
          <p:nvPr/>
        </p:nvSpPr>
        <p:spPr bwMode="auto">
          <a:xfrm>
            <a:off x="10353092" y="3714016"/>
            <a:ext cx="129213" cy="219156"/>
          </a:xfrm>
          <a:custGeom>
            <a:avLst/>
            <a:gdLst>
              <a:gd name="connsiteX0" fmla="*/ 127000 w 203200"/>
              <a:gd name="connsiteY0" fmla="*/ 0 h 279400"/>
              <a:gd name="connsiteX1" fmla="*/ 0 w 203200"/>
              <a:gd name="connsiteY1" fmla="*/ 279400 h 279400"/>
              <a:gd name="connsiteX2" fmla="*/ 203200 w 203200"/>
              <a:gd name="connsiteY2" fmla="*/ 6350 h 279400"/>
              <a:gd name="connsiteX3" fmla="*/ 127000 w 203200"/>
              <a:gd name="connsiteY3" fmla="*/ 0 h 279400"/>
              <a:gd name="connsiteX0-1" fmla="*/ 53950 w 130150"/>
              <a:gd name="connsiteY0-2" fmla="*/ 0 h 226132"/>
              <a:gd name="connsiteX1-3" fmla="*/ 0 w 130150"/>
              <a:gd name="connsiteY1-4" fmla="*/ 226132 h 226132"/>
              <a:gd name="connsiteX2-5" fmla="*/ 130150 w 130150"/>
              <a:gd name="connsiteY2-6" fmla="*/ 6350 h 226132"/>
              <a:gd name="connsiteX3-7" fmla="*/ 53950 w 130150"/>
              <a:gd name="connsiteY3-8" fmla="*/ 0 h 226132"/>
              <a:gd name="connsiteX0-9" fmla="*/ 53950 w 130150"/>
              <a:gd name="connsiteY0-10" fmla="*/ 0 h 226132"/>
              <a:gd name="connsiteX1-11" fmla="*/ 0 w 130150"/>
              <a:gd name="connsiteY1-12" fmla="*/ 226132 h 226132"/>
              <a:gd name="connsiteX2-13" fmla="*/ 130150 w 130150"/>
              <a:gd name="connsiteY2-14" fmla="*/ 6350 h 226132"/>
              <a:gd name="connsiteX3-15" fmla="*/ 53950 w 130150"/>
              <a:gd name="connsiteY3-16" fmla="*/ 0 h 226132"/>
              <a:gd name="connsiteX0-17" fmla="*/ 53950 w 130150"/>
              <a:gd name="connsiteY0-18" fmla="*/ 0 h 226132"/>
              <a:gd name="connsiteX1-19" fmla="*/ 0 w 130150"/>
              <a:gd name="connsiteY1-20" fmla="*/ 226132 h 226132"/>
              <a:gd name="connsiteX2-21" fmla="*/ 130150 w 130150"/>
              <a:gd name="connsiteY2-22" fmla="*/ 6350 h 226132"/>
              <a:gd name="connsiteX3-23" fmla="*/ 53950 w 130150"/>
              <a:gd name="connsiteY3-24" fmla="*/ 0 h 226132"/>
              <a:gd name="connsiteX0-25" fmla="*/ 53950 w 130150"/>
              <a:gd name="connsiteY0-26" fmla="*/ 0 h 226132"/>
              <a:gd name="connsiteX1-27" fmla="*/ 0 w 130150"/>
              <a:gd name="connsiteY1-28" fmla="*/ 226132 h 226132"/>
              <a:gd name="connsiteX2-29" fmla="*/ 130150 w 130150"/>
              <a:gd name="connsiteY2-30" fmla="*/ 6350 h 226132"/>
              <a:gd name="connsiteX3-31" fmla="*/ 53950 w 130150"/>
              <a:gd name="connsiteY3-32" fmla="*/ 0 h 226132"/>
              <a:gd name="connsiteX0-33" fmla="*/ 53950 w 130150"/>
              <a:gd name="connsiteY0-34" fmla="*/ 0 h 226132"/>
              <a:gd name="connsiteX1-35" fmla="*/ 0 w 130150"/>
              <a:gd name="connsiteY1-36" fmla="*/ 226132 h 226132"/>
              <a:gd name="connsiteX2-37" fmla="*/ 130150 w 130150"/>
              <a:gd name="connsiteY2-38" fmla="*/ 6350 h 226132"/>
              <a:gd name="connsiteX3-39" fmla="*/ 53950 w 130150"/>
              <a:gd name="connsiteY3-40" fmla="*/ 0 h 226132"/>
              <a:gd name="connsiteX0-41" fmla="*/ 53950 w 130150"/>
              <a:gd name="connsiteY0-42" fmla="*/ 0 h 226132"/>
              <a:gd name="connsiteX1-43" fmla="*/ 0 w 130150"/>
              <a:gd name="connsiteY1-44" fmla="*/ 226132 h 226132"/>
              <a:gd name="connsiteX2-45" fmla="*/ 130150 w 130150"/>
              <a:gd name="connsiteY2-46" fmla="*/ 6350 h 226132"/>
              <a:gd name="connsiteX3-47" fmla="*/ 53950 w 130150"/>
              <a:gd name="connsiteY3-48" fmla="*/ 0 h 226132"/>
              <a:gd name="connsiteX0-49" fmla="*/ 53950 w 130150"/>
              <a:gd name="connsiteY0-50" fmla="*/ 0 h 226132"/>
              <a:gd name="connsiteX1-51" fmla="*/ 0 w 130150"/>
              <a:gd name="connsiteY1-52" fmla="*/ 226132 h 226132"/>
              <a:gd name="connsiteX2-53" fmla="*/ 130150 w 130150"/>
              <a:gd name="connsiteY2-54" fmla="*/ 6350 h 226132"/>
              <a:gd name="connsiteX3-55" fmla="*/ 53950 w 130150"/>
              <a:gd name="connsiteY3-56" fmla="*/ 0 h 226132"/>
              <a:gd name="connsiteX0-57" fmla="*/ 53950 w 108012"/>
              <a:gd name="connsiteY0-58" fmla="*/ 0 h 226132"/>
              <a:gd name="connsiteX1-59" fmla="*/ 0 w 108012"/>
              <a:gd name="connsiteY1-60" fmla="*/ 226132 h 226132"/>
              <a:gd name="connsiteX2-61" fmla="*/ 108012 w 108012"/>
              <a:gd name="connsiteY2-62" fmla="*/ 0 h 226132"/>
              <a:gd name="connsiteX3-63" fmla="*/ 53950 w 108012"/>
              <a:gd name="connsiteY3-64" fmla="*/ 0 h 226132"/>
              <a:gd name="connsiteX0-65" fmla="*/ 53950 w 108012"/>
              <a:gd name="connsiteY0-66" fmla="*/ 0 h 226132"/>
              <a:gd name="connsiteX1-67" fmla="*/ 0 w 108012"/>
              <a:gd name="connsiteY1-68" fmla="*/ 226132 h 226132"/>
              <a:gd name="connsiteX2-69" fmla="*/ 108012 w 108012"/>
              <a:gd name="connsiteY2-70" fmla="*/ 0 h 226132"/>
              <a:gd name="connsiteX3-71" fmla="*/ 53950 w 108012"/>
              <a:gd name="connsiteY3-72" fmla="*/ 0 h 226132"/>
              <a:gd name="connsiteX0-73" fmla="*/ 72008 w 108012"/>
              <a:gd name="connsiteY0-74" fmla="*/ 0 h 226132"/>
              <a:gd name="connsiteX1-75" fmla="*/ 0 w 108012"/>
              <a:gd name="connsiteY1-76" fmla="*/ 226132 h 226132"/>
              <a:gd name="connsiteX2-77" fmla="*/ 108012 w 108012"/>
              <a:gd name="connsiteY2-78" fmla="*/ 0 h 226132"/>
              <a:gd name="connsiteX3-79" fmla="*/ 72008 w 108012"/>
              <a:gd name="connsiteY3-80" fmla="*/ 0 h 226132"/>
              <a:gd name="connsiteX0-81" fmla="*/ 72008 w 108012"/>
              <a:gd name="connsiteY0-82" fmla="*/ 0 h 226132"/>
              <a:gd name="connsiteX1-83" fmla="*/ 0 w 108012"/>
              <a:gd name="connsiteY1-84" fmla="*/ 226132 h 226132"/>
              <a:gd name="connsiteX2-85" fmla="*/ 108012 w 108012"/>
              <a:gd name="connsiteY2-86" fmla="*/ 0 h 226132"/>
              <a:gd name="connsiteX3-87" fmla="*/ 72008 w 108012"/>
              <a:gd name="connsiteY3-88" fmla="*/ 0 h 226132"/>
              <a:gd name="connsiteX0-89" fmla="*/ 72008 w 108012"/>
              <a:gd name="connsiteY0-90" fmla="*/ 0 h 226132"/>
              <a:gd name="connsiteX1-91" fmla="*/ 0 w 108012"/>
              <a:gd name="connsiteY1-92" fmla="*/ 226132 h 226132"/>
              <a:gd name="connsiteX2-93" fmla="*/ 108012 w 108012"/>
              <a:gd name="connsiteY2-94" fmla="*/ 0 h 226132"/>
              <a:gd name="connsiteX3-95" fmla="*/ 72008 w 108012"/>
              <a:gd name="connsiteY3-96" fmla="*/ 0 h 226132"/>
              <a:gd name="connsiteX0-97" fmla="*/ 72008 w 108012"/>
              <a:gd name="connsiteY0-98" fmla="*/ 0 h 226132"/>
              <a:gd name="connsiteX1-99" fmla="*/ 0 w 108012"/>
              <a:gd name="connsiteY1-100" fmla="*/ 226132 h 226132"/>
              <a:gd name="connsiteX2-101" fmla="*/ 108012 w 108012"/>
              <a:gd name="connsiteY2-102" fmla="*/ 0 h 226132"/>
              <a:gd name="connsiteX3-103" fmla="*/ 72008 w 108012"/>
              <a:gd name="connsiteY3-104" fmla="*/ 0 h 226132"/>
              <a:gd name="connsiteX0-105" fmla="*/ 65881 w 108012"/>
              <a:gd name="connsiteY0-106" fmla="*/ 0 h 229667"/>
              <a:gd name="connsiteX1-107" fmla="*/ 0 w 108012"/>
              <a:gd name="connsiteY1-108" fmla="*/ 229667 h 229667"/>
              <a:gd name="connsiteX2-109" fmla="*/ 108012 w 108012"/>
              <a:gd name="connsiteY2-110" fmla="*/ 3535 h 229667"/>
              <a:gd name="connsiteX3-111" fmla="*/ 65881 w 108012"/>
              <a:gd name="connsiteY3-112" fmla="*/ 0 h 229667"/>
              <a:gd name="connsiteX0-113" fmla="*/ 65881 w 108012"/>
              <a:gd name="connsiteY0-114" fmla="*/ 0 h 229667"/>
              <a:gd name="connsiteX1-115" fmla="*/ 0 w 108012"/>
              <a:gd name="connsiteY1-116" fmla="*/ 229667 h 229667"/>
              <a:gd name="connsiteX2-117" fmla="*/ 108012 w 108012"/>
              <a:gd name="connsiteY2-118" fmla="*/ 3535 h 229667"/>
              <a:gd name="connsiteX3-119" fmla="*/ 65881 w 108012"/>
              <a:gd name="connsiteY3-120" fmla="*/ 0 h 229667"/>
              <a:gd name="connsiteX0-121" fmla="*/ 65881 w 108012"/>
              <a:gd name="connsiteY0-122" fmla="*/ 0 h 229667"/>
              <a:gd name="connsiteX1-123" fmla="*/ 0 w 108012"/>
              <a:gd name="connsiteY1-124" fmla="*/ 229667 h 229667"/>
              <a:gd name="connsiteX2-125" fmla="*/ 108012 w 108012"/>
              <a:gd name="connsiteY2-126" fmla="*/ 3535 h 229667"/>
              <a:gd name="connsiteX3-127" fmla="*/ 65881 w 108012"/>
              <a:gd name="connsiteY3-128" fmla="*/ 0 h 229667"/>
            </a:gdLst>
            <a:ahLst/>
            <a:cxnLst>
              <a:cxn ang="0">
                <a:pos x="connsiteX0-1" y="connsiteY0-2"/>
              </a:cxn>
              <a:cxn ang="0">
                <a:pos x="connsiteX1-3" y="connsiteY1-4"/>
              </a:cxn>
              <a:cxn ang="0">
                <a:pos x="connsiteX2-5" y="connsiteY2-6"/>
              </a:cxn>
              <a:cxn ang="0">
                <a:pos x="connsiteX3-7" y="connsiteY3-8"/>
              </a:cxn>
            </a:cxnLst>
            <a:rect l="l" t="t" r="r" b="b"/>
            <a:pathLst>
              <a:path w="108012" h="229667">
                <a:moveTo>
                  <a:pt x="65881" y="0"/>
                </a:moveTo>
                <a:cubicBezTo>
                  <a:pt x="13989" y="170218"/>
                  <a:pt x="14807" y="145050"/>
                  <a:pt x="0" y="229667"/>
                </a:cubicBezTo>
                <a:cubicBezTo>
                  <a:pt x="60212" y="160858"/>
                  <a:pt x="80727" y="78247"/>
                  <a:pt x="108012" y="3535"/>
                </a:cubicBezTo>
                <a:lnTo>
                  <a:pt x="65881" y="0"/>
                </a:lnTo>
                <a:close/>
              </a:path>
            </a:pathLst>
          </a:custGeom>
          <a:solidFill>
            <a:srgbClr val="1C8EE4"/>
          </a:solidFill>
          <a:ln w="50800">
            <a:no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16" name="타원 113"/>
          <p:cNvSpPr/>
          <p:nvPr/>
        </p:nvSpPr>
        <p:spPr bwMode="auto">
          <a:xfrm>
            <a:off x="10317825" y="3502370"/>
            <a:ext cx="296663" cy="235933"/>
          </a:xfrm>
          <a:prstGeom prst="ellipse">
            <a:avLst/>
          </a:prstGeom>
          <a:solidFill>
            <a:srgbClr val="04A6E5"/>
          </a:solidFill>
          <a:ln w="50800">
            <a:noFill/>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ko-KR" altLang="en-US">
              <a:solidFill>
                <a:prstClr val="black"/>
              </a:solidFill>
              <a:latin typeface="Arial" panose="020B0604020202020204" pitchFamily="34" charset="0"/>
              <a:cs typeface="+mn-ea"/>
              <a:sym typeface="Arial" panose="020B0604020202020204" pitchFamily="34" charset="0"/>
            </a:endParaRPr>
          </a:p>
        </p:txBody>
      </p:sp>
      <p:sp>
        <p:nvSpPr>
          <p:cNvPr id="11284" name="TextBox 13"/>
          <p:cNvSpPr txBox="1">
            <a:spLocks noChangeArrowheads="1"/>
          </p:cNvSpPr>
          <p:nvPr/>
        </p:nvSpPr>
        <p:spPr bwMode="auto">
          <a:xfrm>
            <a:off x="9554579" y="4522578"/>
            <a:ext cx="139981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en-US" altLang="zh-CN" sz="2000" b="1" dirty="0" smtClean="0">
                <a:solidFill>
                  <a:srgbClr val="445469"/>
                </a:solidFill>
                <a:latin typeface="Arial" panose="020B0604020202020204" pitchFamily="34" charset="0"/>
                <a:ea typeface="Microsoft YaHei" panose="020B0503020204020204" pitchFamily="34" charset="-122"/>
                <a:sym typeface="Arial" panose="020B0604020202020204" pitchFamily="34" charset="0"/>
              </a:rPr>
              <a:t>JAVA Freelancer</a:t>
            </a:r>
            <a:endParaRPr lang="en-US" altLang="zh-CN" sz="2000" b="1" dirty="0">
              <a:solidFill>
                <a:srgbClr val="445469"/>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1285" name="TextBox 13"/>
          <p:cNvSpPr txBox="1">
            <a:spLocks noChangeArrowheads="1"/>
          </p:cNvSpPr>
          <p:nvPr/>
        </p:nvSpPr>
        <p:spPr bwMode="auto">
          <a:xfrm>
            <a:off x="7938253" y="1715073"/>
            <a:ext cx="14595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en-US" altLang="zh-CN" sz="2000" b="1" dirty="0" smtClean="0">
                <a:solidFill>
                  <a:srgbClr val="445469"/>
                </a:solidFill>
                <a:latin typeface="Arial" panose="020B0604020202020204" pitchFamily="34" charset="0"/>
                <a:ea typeface="Microsoft YaHei" panose="020B0503020204020204" pitchFamily="34" charset="-122"/>
                <a:sym typeface="Arial" panose="020B0604020202020204" pitchFamily="34" charset="0"/>
              </a:rPr>
              <a:t>Jobs for JAVA Full Stack</a:t>
            </a:r>
            <a:endParaRPr lang="en-US" altLang="zh-CN" sz="2000" b="1" dirty="0">
              <a:solidFill>
                <a:srgbClr val="445469"/>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1286" name="TextBox 13"/>
          <p:cNvSpPr txBox="1">
            <a:spLocks noChangeArrowheads="1"/>
          </p:cNvSpPr>
          <p:nvPr/>
        </p:nvSpPr>
        <p:spPr bwMode="auto">
          <a:xfrm>
            <a:off x="6566904" y="4529186"/>
            <a:ext cx="1544446"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en-US" altLang="zh-CN" sz="2000" b="1" dirty="0" smtClean="0">
                <a:solidFill>
                  <a:srgbClr val="445469"/>
                </a:solidFill>
                <a:latin typeface="Arial" panose="020B0604020202020204" pitchFamily="34" charset="0"/>
                <a:ea typeface="Microsoft YaHei" panose="020B0503020204020204" pitchFamily="34" charset="-122"/>
                <a:sym typeface="Arial" panose="020B0604020202020204" pitchFamily="34" charset="0"/>
              </a:rPr>
              <a:t>Jobs for JAVA</a:t>
            </a:r>
          </a:p>
          <a:p>
            <a:pPr algn="ctr">
              <a:spcBef>
                <a:spcPct val="20000"/>
              </a:spcBef>
            </a:pPr>
            <a:r>
              <a:rPr lang="en-US" altLang="zh-CN" sz="2000" b="1" dirty="0" smtClean="0">
                <a:solidFill>
                  <a:srgbClr val="445469"/>
                </a:solidFill>
                <a:latin typeface="Arial" panose="020B0604020202020204" pitchFamily="34" charset="0"/>
                <a:ea typeface="Microsoft YaHei" panose="020B0503020204020204" pitchFamily="34" charset="-122"/>
                <a:sym typeface="Arial" panose="020B0604020202020204" pitchFamily="34" charset="0"/>
              </a:rPr>
              <a:t>CLOUD</a:t>
            </a:r>
            <a:endParaRPr lang="en-US" altLang="zh-CN" sz="2000" b="1" dirty="0">
              <a:solidFill>
                <a:srgbClr val="445469"/>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11287" name="组合 22"/>
          <p:cNvGrpSpPr>
            <a:grpSpLocks/>
          </p:cNvGrpSpPr>
          <p:nvPr/>
        </p:nvGrpSpPr>
        <p:grpSpPr bwMode="auto">
          <a:xfrm>
            <a:off x="460811" y="486073"/>
            <a:ext cx="901700" cy="752475"/>
            <a:chOff x="248154" y="288608"/>
            <a:chExt cx="1192851" cy="994410"/>
          </a:xfrm>
        </p:grpSpPr>
        <p:sp>
          <p:nvSpPr>
            <p:cNvPr id="24" name="等腰三角形 23"/>
            <p:cNvSpPr/>
            <p:nvPr/>
          </p:nvSpPr>
          <p:spPr>
            <a:xfrm rot="5400000">
              <a:off x="515381" y="357395"/>
              <a:ext cx="994410" cy="856837"/>
            </a:xfrm>
            <a:prstGeom prst="triangle">
              <a:avLst/>
            </a:prstGeom>
            <a:solidFill>
              <a:srgbClr val="04A6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25" name="等腰三角形 24"/>
            <p:cNvSpPr/>
            <p:nvPr/>
          </p:nvSpPr>
          <p:spPr>
            <a:xfrm rot="5400000">
              <a:off x="193957" y="449798"/>
              <a:ext cx="780423" cy="672029"/>
            </a:xfrm>
            <a:prstGeom prst="triangle">
              <a:avLst/>
            </a:prstGeom>
            <a:solidFill>
              <a:srgbClr val="60E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11290" name="文本框 25"/>
          <p:cNvSpPr txBox="1">
            <a:spLocks noChangeArrowheads="1"/>
          </p:cNvSpPr>
          <p:nvPr/>
        </p:nvSpPr>
        <p:spPr bwMode="auto">
          <a:xfrm>
            <a:off x="1491097" y="632123"/>
            <a:ext cx="5330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400" b="1" dirty="0" smtClean="0">
                <a:solidFill>
                  <a:srgbClr val="262626"/>
                </a:solidFill>
                <a:latin typeface="Microsoft YaHei" panose="020B0503020204020204" pitchFamily="34" charset="-122"/>
                <a:ea typeface="Microsoft YaHei" panose="020B0503020204020204" pitchFamily="34" charset="-122"/>
              </a:rPr>
              <a:t>Top Java Jobs in IT Industry</a:t>
            </a:r>
            <a:endParaRPr lang="zh-CN" altLang="en-US" sz="2400" b="1" dirty="0">
              <a:solidFill>
                <a:srgbClr val="262626"/>
              </a:solidFill>
              <a:latin typeface="Microsoft YaHei" panose="020B0503020204020204" pitchFamily="34" charset="-122"/>
              <a:ea typeface="Microsoft YaHei" panose="020B0503020204020204" pitchFamily="34" charset="-122"/>
            </a:endParaRPr>
          </a:p>
        </p:txBody>
      </p:sp>
      <p:pic>
        <p:nvPicPr>
          <p:cNvPr id="28" name="图片 1"/>
          <p:cNvPicPr>
            <a:picLocks noChangeAspect="1" noChangeArrowheads="1"/>
          </p:cNvPicPr>
          <p:nvPr/>
        </p:nvPicPr>
        <p:blipFill>
          <a:blip r:embed="rId2">
            <a:extLst>
              <a:ext uri="{28A0092B-C50C-407E-A947-70E740481C1C}">
                <a14:useLocalDpi xmlns:a14="http://schemas.microsoft.com/office/drawing/2010/main" val="0"/>
              </a:ext>
            </a:extLst>
          </a:blip>
          <a:srcRect l="26849" b="21960"/>
          <a:stretch>
            <a:fillRect/>
          </a:stretch>
        </p:blipFill>
        <p:spPr bwMode="auto">
          <a:xfrm>
            <a:off x="603101" y="1908437"/>
            <a:ext cx="4897438"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608601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组合 33"/>
          <p:cNvGrpSpPr>
            <a:grpSpLocks/>
          </p:cNvGrpSpPr>
          <p:nvPr/>
        </p:nvGrpSpPr>
        <p:grpSpPr bwMode="auto">
          <a:xfrm>
            <a:off x="0" y="0"/>
            <a:ext cx="12215813" cy="6858000"/>
            <a:chOff x="-1" y="0"/>
            <a:chExt cx="12215814" cy="6858000"/>
          </a:xfrm>
        </p:grpSpPr>
        <p:pic>
          <p:nvPicPr>
            <p:cNvPr id="24578" name="图片 3"/>
            <p:cNvPicPr>
              <a:picLocks noChangeAspect="1" noChangeArrowheads="1"/>
            </p:cNvPicPr>
            <p:nvPr/>
          </p:nvPicPr>
          <p:blipFill>
            <a:blip r:embed="rId2">
              <a:extLst>
                <a:ext uri="{28A0092B-C50C-407E-A947-70E740481C1C}">
                  <a14:useLocalDpi xmlns:a14="http://schemas.microsoft.com/office/drawing/2010/main" val="0"/>
                </a:ext>
              </a:extLst>
            </a:blip>
            <a:srcRect r="1474" b="1666"/>
            <a:stretch>
              <a:fillRect/>
            </a:stretch>
          </p:blipFill>
          <p:spPr bwMode="auto">
            <a:xfrm>
              <a:off x="0" y="0"/>
              <a:ext cx="122158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1" y="0"/>
              <a:ext cx="12215814" cy="6858000"/>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24580" name="文本框 11"/>
          <p:cNvSpPr txBox="1">
            <a:spLocks noChangeArrowheads="1"/>
          </p:cNvSpPr>
          <p:nvPr/>
        </p:nvSpPr>
        <p:spPr bwMode="auto">
          <a:xfrm>
            <a:off x="1238250" y="2109788"/>
            <a:ext cx="4976813"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6600">
                <a:latin typeface="Microsoft YaHei" panose="020B0503020204020204" pitchFamily="34" charset="-122"/>
                <a:ea typeface="Microsoft YaHei" panose="020B0503020204020204" pitchFamily="34" charset="-122"/>
              </a:rPr>
              <a:t> </a:t>
            </a:r>
            <a:r>
              <a:rPr lang="en-US" altLang="zh-CN" sz="5400" b="1">
                <a:solidFill>
                  <a:schemeClr val="bg1"/>
                </a:solidFill>
                <a:latin typeface="Microsoft YaHei" panose="020B0503020204020204" pitchFamily="34" charset="-122"/>
                <a:ea typeface="Microsoft YaHei" panose="020B0503020204020204" pitchFamily="34" charset="-122"/>
              </a:rPr>
              <a:t>THANK YOU</a:t>
            </a:r>
            <a:endParaRPr lang="zh-CN" altLang="en-US" sz="4400" b="1">
              <a:solidFill>
                <a:schemeClr val="bg1"/>
              </a:solidFill>
              <a:latin typeface="Microsoft YaHei" panose="020B0503020204020204" pitchFamily="34" charset="-122"/>
              <a:ea typeface="Microsoft YaHei" panose="020B0503020204020204" pitchFamily="34" charset="-122"/>
            </a:endParaRPr>
          </a:p>
        </p:txBody>
      </p:sp>
      <p:sp>
        <p:nvSpPr>
          <p:cNvPr id="40" name="等腰三角形 39"/>
          <p:cNvSpPr/>
          <p:nvPr/>
        </p:nvSpPr>
        <p:spPr>
          <a:xfrm>
            <a:off x="9999663" y="2109788"/>
            <a:ext cx="457200" cy="393700"/>
          </a:xfrm>
          <a:prstGeom prst="triangle">
            <a:avLst/>
          </a:prstGeom>
          <a:solidFill>
            <a:srgbClr val="60E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1" name="等腰三角形 40"/>
          <p:cNvSpPr/>
          <p:nvPr/>
        </p:nvSpPr>
        <p:spPr>
          <a:xfrm>
            <a:off x="8636000" y="5405438"/>
            <a:ext cx="1363663" cy="11747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2" name="等腰三角形 41"/>
          <p:cNvSpPr/>
          <p:nvPr/>
        </p:nvSpPr>
        <p:spPr>
          <a:xfrm>
            <a:off x="10501313" y="5124450"/>
            <a:ext cx="898525" cy="776288"/>
          </a:xfrm>
          <a:prstGeom prst="triangle">
            <a:avLst/>
          </a:prstGeom>
          <a:solidFill>
            <a:srgbClr val="04A6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3" name="空心弧 12"/>
          <p:cNvSpPr/>
          <p:nvPr/>
        </p:nvSpPr>
        <p:spPr>
          <a:xfrm rot="2840617">
            <a:off x="692150" y="1670050"/>
            <a:ext cx="1311275" cy="1311275"/>
          </a:xfrm>
          <a:prstGeom prst="blockArc">
            <a:avLst>
              <a:gd name="adj1" fmla="val 1739318"/>
              <a:gd name="adj2" fmla="val 17668483"/>
              <a:gd name="adj3"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black"/>
              </a:solidFill>
            </a:endParaRPr>
          </a:p>
        </p:txBody>
      </p:sp>
    </p:spTree>
    <p:extLst>
      <p:ext uri="{BB962C8B-B14F-4D97-AF65-F5344CB8AC3E}">
        <p14:creationId xmlns:p14="http://schemas.microsoft.com/office/powerpoint/2010/main" val="2028955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H_Number_1"/>
          <p:cNvSpPr/>
          <p:nvPr>
            <p:custDataLst>
              <p:tags r:id="rId2"/>
            </p:custDataLst>
          </p:nvPr>
        </p:nvSpPr>
        <p:spPr>
          <a:xfrm>
            <a:off x="5768803" y="957310"/>
            <a:ext cx="558981" cy="567690"/>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Autofit/>
          </a:bodyPr>
          <a:lstStyle/>
          <a:p>
            <a:pPr algn="ctr" defTabSz="866775" fontAlgn="base">
              <a:spcBef>
                <a:spcPct val="0"/>
              </a:spcBef>
              <a:spcAft>
                <a:spcPct val="0"/>
              </a:spcAft>
            </a:pPr>
            <a:r>
              <a:rPr lang="en-US" altLang="zh-CN" sz="24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p>
        </p:txBody>
      </p:sp>
      <p:sp>
        <p:nvSpPr>
          <p:cNvPr id="12" name="MH_Entry_1"/>
          <p:cNvSpPr/>
          <p:nvPr>
            <p:custDataLst>
              <p:tags r:id="rId3"/>
            </p:custDataLst>
          </p:nvPr>
        </p:nvSpPr>
        <p:spPr>
          <a:xfrm>
            <a:off x="6492875" y="957580"/>
            <a:ext cx="3535680" cy="37782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0" numCol="1" spcCol="0" rtlCol="0" fromWordArt="0" anchor="b" anchorCtr="0" forceAA="0" compatLnSpc="1">
            <a:normAutofit fontScale="95000" lnSpcReduction="10000"/>
          </a:bodyPr>
          <a:lstStyle/>
          <a:p>
            <a:pPr defTabSz="866775" fontAlgn="base">
              <a:spcBef>
                <a:spcPct val="0"/>
              </a:spcBef>
              <a:spcAft>
                <a:spcPct val="0"/>
              </a:spcAft>
            </a:pPr>
            <a:r>
              <a:rPr lang="en-US" altLang="zh-CN" sz="2400" b="1"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Modern Java Trends</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MH_Entry_1"/>
          <p:cNvSpPr/>
          <p:nvPr>
            <p:custDataLst>
              <p:tags r:id="rId4"/>
            </p:custDataLst>
          </p:nvPr>
        </p:nvSpPr>
        <p:spPr>
          <a:xfrm>
            <a:off x="6492875" y="1361440"/>
            <a:ext cx="3535680" cy="4686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0" rIns="90170" bIns="46990" numCol="1" spcCol="0" rtlCol="0" fromWordArt="0" anchor="ctr" anchorCtr="0" forceAA="0" compatLnSpc="1">
            <a:normAutofit/>
          </a:bodyPr>
          <a:lstStyle/>
          <a:p>
            <a:pPr defTabSz="866775" fontAlgn="base">
              <a:spcBef>
                <a:spcPct val="0"/>
              </a:spcBef>
              <a:spcAft>
                <a:spcPct val="0"/>
              </a:spcAft>
            </a:pPr>
            <a:r>
              <a:rPr lang="en-US" altLang="zh-CN" sz="1600" dirty="0" smtClean="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Trends of Java</a:t>
            </a:r>
            <a:endParaRPr lang="en-US" altLang="zh-CN" sz="16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Number_2"/>
          <p:cNvSpPr/>
          <p:nvPr>
            <p:custDataLst>
              <p:tags r:id="rId5"/>
            </p:custDataLst>
          </p:nvPr>
        </p:nvSpPr>
        <p:spPr>
          <a:xfrm>
            <a:off x="5768803" y="2097752"/>
            <a:ext cx="558981" cy="567690"/>
          </a:xfrm>
          <a:prstGeom prst="ellipse">
            <a:avLst/>
          </a:prstGeom>
          <a:solidFill>
            <a:schemeClr val="accent2"/>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Autofit/>
          </a:bodyPr>
          <a:lstStyle/>
          <a:p>
            <a:pPr algn="ctr" defTabSz="866775" fontAlgn="base">
              <a:spcBef>
                <a:spcPct val="0"/>
              </a:spcBef>
              <a:spcAft>
                <a:spcPct val="0"/>
              </a:spcAft>
            </a:pPr>
            <a:r>
              <a:rPr lang="en-US" altLang="zh-CN" sz="24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p>
        </p:txBody>
      </p:sp>
      <p:sp>
        <p:nvSpPr>
          <p:cNvPr id="6" name="MH_Entry_1"/>
          <p:cNvSpPr/>
          <p:nvPr>
            <p:custDataLst>
              <p:tags r:id="rId6"/>
            </p:custDataLst>
          </p:nvPr>
        </p:nvSpPr>
        <p:spPr>
          <a:xfrm>
            <a:off x="6492875" y="2073910"/>
            <a:ext cx="3535680" cy="37782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0" numCol="1" spcCol="0" rtlCol="0" fromWordArt="0" anchor="b" anchorCtr="0" forceAA="0" compatLnSpc="1">
            <a:normAutofit fontScale="95000" lnSpcReduction="10000"/>
          </a:bodyPr>
          <a:lstStyle/>
          <a:p>
            <a:pPr defTabSz="866775" fontAlgn="base">
              <a:spcBef>
                <a:spcPct val="0"/>
              </a:spcBef>
              <a:spcAft>
                <a:spcPct val="0"/>
              </a:spcAft>
            </a:pPr>
            <a:r>
              <a:rPr lang="en-US" altLang="zh-CN" sz="2400" b="1"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Real World Applications</a:t>
            </a:r>
            <a:endParaRPr lang="en-US" altLang="zh-CN" sz="2400" b="1"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Entry_1"/>
          <p:cNvSpPr/>
          <p:nvPr>
            <p:custDataLst>
              <p:tags r:id="rId7"/>
            </p:custDataLst>
          </p:nvPr>
        </p:nvSpPr>
        <p:spPr>
          <a:xfrm>
            <a:off x="6492875" y="2477770"/>
            <a:ext cx="3535680" cy="4686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0" rIns="90170" bIns="46990" numCol="1" spcCol="0" rtlCol="0" fromWordArt="0" anchor="ctr" anchorCtr="0" forceAA="0" compatLnSpc="1">
            <a:normAutofit/>
          </a:bodyPr>
          <a:lstStyle/>
          <a:p>
            <a:pPr defTabSz="866775" fontAlgn="base">
              <a:spcBef>
                <a:spcPct val="0"/>
              </a:spcBef>
              <a:spcAft>
                <a:spcPct val="0"/>
              </a:spcAft>
            </a:pPr>
            <a:r>
              <a:rPr lang="en-US" altLang="zh-CN" sz="1600" dirty="0" smtClean="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How Java is making life easier</a:t>
            </a:r>
            <a:endParaRPr lang="en-US" altLang="zh-CN" sz="16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Number_3"/>
          <p:cNvSpPr/>
          <p:nvPr>
            <p:custDataLst>
              <p:tags r:id="rId8"/>
            </p:custDataLst>
          </p:nvPr>
        </p:nvSpPr>
        <p:spPr>
          <a:xfrm>
            <a:off x="5768803" y="3238194"/>
            <a:ext cx="558981" cy="567690"/>
          </a:xfrm>
          <a:prstGeom prst="ellipse">
            <a:avLst/>
          </a:prstGeom>
          <a:solidFill>
            <a:schemeClr val="accent3"/>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Autofit/>
          </a:bodyPr>
          <a:lstStyle/>
          <a:p>
            <a:pPr algn="ctr" defTabSz="866775" fontAlgn="base">
              <a:spcBef>
                <a:spcPct val="0"/>
              </a:spcBef>
              <a:spcAft>
                <a:spcPct val="0"/>
              </a:spcAft>
            </a:pPr>
            <a:r>
              <a:rPr lang="en-US" altLang="zh-CN" sz="2400"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en-US" altLang="zh-CN" sz="24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MH_Entry_1"/>
          <p:cNvSpPr/>
          <p:nvPr>
            <p:custDataLst>
              <p:tags r:id="rId9"/>
            </p:custDataLst>
          </p:nvPr>
        </p:nvSpPr>
        <p:spPr>
          <a:xfrm>
            <a:off x="6493510" y="3190240"/>
            <a:ext cx="3535680" cy="37782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0" numCol="1" spcCol="0" rtlCol="0" fromWordArt="0" anchor="b" anchorCtr="0" forceAA="0" compatLnSpc="1">
            <a:normAutofit fontScale="95000" lnSpcReduction="10000"/>
          </a:bodyPr>
          <a:lstStyle/>
          <a:p>
            <a:pPr defTabSz="866775" fontAlgn="base">
              <a:spcBef>
                <a:spcPct val="0"/>
              </a:spcBef>
              <a:spcAft>
                <a:spcPct val="0"/>
              </a:spcAft>
            </a:pPr>
            <a:r>
              <a:rPr lang="en-US" altLang="zh-CN" sz="2400" b="1" dirty="0" smtClean="0">
                <a:solidFill>
                  <a:schemeClr val="accent3"/>
                </a:solidFill>
                <a:latin typeface="Arial" panose="020B0604020202020204" pitchFamily="34" charset="0"/>
                <a:ea typeface="微软雅黑" panose="020B0503020204020204" pitchFamily="34" charset="-122"/>
                <a:sym typeface="Arial" panose="020B0604020202020204" pitchFamily="34" charset="0"/>
              </a:rPr>
              <a:t>Java Technologies</a:t>
            </a:r>
            <a:endParaRPr lang="en-US" altLang="zh-CN" sz="2400" b="1"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Entry_1"/>
          <p:cNvSpPr/>
          <p:nvPr>
            <p:custDataLst>
              <p:tags r:id="rId10"/>
            </p:custDataLst>
          </p:nvPr>
        </p:nvSpPr>
        <p:spPr>
          <a:xfrm>
            <a:off x="6493510" y="3594100"/>
            <a:ext cx="4188346" cy="4686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0" rIns="90170" bIns="46990" numCol="1" spcCol="0" rtlCol="0" fromWordArt="0" anchor="ctr" anchorCtr="0" forceAA="0" compatLnSpc="1">
            <a:normAutofit/>
          </a:bodyPr>
          <a:lstStyle/>
          <a:p>
            <a:pPr defTabSz="866775" fontAlgn="base">
              <a:spcBef>
                <a:spcPct val="0"/>
              </a:spcBef>
              <a:spcAft>
                <a:spcPct val="0"/>
              </a:spcAft>
            </a:pPr>
            <a:r>
              <a:rPr lang="en-US" altLang="zh-CN" sz="1600" dirty="0" smtClean="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Java role in building Computer technologies</a:t>
            </a:r>
            <a:endParaRPr lang="en-US" altLang="zh-CN" sz="16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Number_4"/>
          <p:cNvSpPr/>
          <p:nvPr>
            <p:custDataLst>
              <p:tags r:id="rId11"/>
            </p:custDataLst>
          </p:nvPr>
        </p:nvSpPr>
        <p:spPr>
          <a:xfrm>
            <a:off x="5768803" y="4378636"/>
            <a:ext cx="558981" cy="567690"/>
          </a:xfrm>
          <a:prstGeom prst="ellipse">
            <a:avLst/>
          </a:prstGeom>
          <a:solidFill>
            <a:schemeClr val="accent4"/>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Autofit/>
          </a:bodyPr>
          <a:lstStyle/>
          <a:p>
            <a:pPr algn="ctr" defTabSz="866775" fontAlgn="base">
              <a:spcBef>
                <a:spcPct val="0"/>
              </a:spcBef>
              <a:spcAft>
                <a:spcPct val="0"/>
              </a:spcAft>
            </a:pPr>
            <a:r>
              <a:rPr lang="en-US" altLang="zh-CN" sz="24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p>
        </p:txBody>
      </p:sp>
      <p:sp>
        <p:nvSpPr>
          <p:cNvPr id="22" name="MH_Entry_1"/>
          <p:cNvSpPr/>
          <p:nvPr>
            <p:custDataLst>
              <p:tags r:id="rId12"/>
            </p:custDataLst>
          </p:nvPr>
        </p:nvSpPr>
        <p:spPr>
          <a:xfrm>
            <a:off x="6492875" y="4306570"/>
            <a:ext cx="3535680" cy="37782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0" numCol="1" spcCol="0" rtlCol="0" fromWordArt="0" anchor="b" anchorCtr="0" forceAA="0" compatLnSpc="1">
            <a:normAutofit fontScale="95000" lnSpcReduction="10000"/>
          </a:bodyPr>
          <a:lstStyle/>
          <a:p>
            <a:pPr defTabSz="866775" fontAlgn="base">
              <a:spcBef>
                <a:spcPct val="0"/>
              </a:spcBef>
              <a:spcAft>
                <a:spcPct val="0"/>
              </a:spcAft>
            </a:pPr>
            <a:r>
              <a:rPr lang="en-US" altLang="zh-CN" sz="2400" b="1" dirty="0" smtClean="0">
                <a:solidFill>
                  <a:schemeClr val="accent4"/>
                </a:solidFill>
                <a:latin typeface="Arial" panose="020B0604020202020204" pitchFamily="34" charset="0"/>
                <a:ea typeface="微软雅黑" panose="020B0503020204020204" pitchFamily="34" charset="-122"/>
                <a:sym typeface="Arial" panose="020B0604020202020204" pitchFamily="34" charset="0"/>
              </a:rPr>
              <a:t>Java Jobs</a:t>
            </a:r>
            <a:endParaRPr lang="en-US" altLang="zh-CN" sz="2400" b="1"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MH_Entry_1"/>
          <p:cNvSpPr/>
          <p:nvPr>
            <p:custDataLst>
              <p:tags r:id="rId13"/>
            </p:custDataLst>
          </p:nvPr>
        </p:nvSpPr>
        <p:spPr>
          <a:xfrm>
            <a:off x="6492875" y="4710430"/>
            <a:ext cx="3535680" cy="4686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0" rIns="90170" bIns="46990" numCol="1" spcCol="0" rtlCol="0" fromWordArt="0" anchor="ctr" anchorCtr="0" forceAA="0" compatLnSpc="1">
            <a:normAutofit/>
          </a:bodyPr>
          <a:lstStyle/>
          <a:p>
            <a:pPr defTabSz="866775" fontAlgn="base">
              <a:spcBef>
                <a:spcPct val="0"/>
              </a:spcBef>
              <a:spcAft>
                <a:spcPct val="0"/>
              </a:spcAft>
            </a:pPr>
            <a:r>
              <a:rPr lang="en-US" altLang="zh-CN" sz="1600" dirty="0" smtClean="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Trends of Java Jobs</a:t>
            </a:r>
            <a:endParaRPr lang="en-US" altLang="zh-CN" sz="16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p:custDataLst>
              <p:tags r:id="rId14"/>
            </p:custDataLst>
          </p:nvPr>
        </p:nvSpPr>
        <p:spPr>
          <a:xfrm rot="5400000">
            <a:off x="517296" y="3073053"/>
            <a:ext cx="3128050" cy="642035"/>
          </a:xfrm>
          <a:prstGeom prst="rect">
            <a:avLst/>
          </a:prstGeom>
          <a:noFill/>
        </p:spPr>
        <p:txBody>
          <a:bodyPr wrap="square" lIns="90000" tIns="46800" rIns="90000" bIns="46800">
            <a:normAutofit fontScale="90000" lnSpcReduction="10000"/>
          </a:bodyPr>
          <a:lstStyle/>
          <a:p>
            <a:pPr algn="ctr" defTabSz="866775" fontAlgn="base">
              <a:spcBef>
                <a:spcPct val="0"/>
              </a:spcBef>
              <a:spcAft>
                <a:spcPct val="0"/>
              </a:spcAft>
              <a:defRPr/>
            </a:pPr>
            <a:r>
              <a:rPr lang="en-US" altLang="zh-CN" sz="4170" b="1">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by="(-#ppt_w*2)" calcmode="lin" valueType="num">
                                      <p:cBhvr rctx="PPT">
                                        <p:cTn id="7" dur="500" autoRev="1" fill="hold">
                                          <p:stCondLst>
                                            <p:cond delay="0"/>
                                          </p:stCondLst>
                                        </p:cTn>
                                        <p:tgtEl>
                                          <p:spTgt spid="25"/>
                                        </p:tgtEl>
                                        <p:attrNameLst>
                                          <p:attrName>ppt_w</p:attrName>
                                        </p:attrNameLst>
                                      </p:cBhvr>
                                    </p:anim>
                                    <p:anim by="(#ppt_w*0.50)" calcmode="lin" valueType="num">
                                      <p:cBhvr>
                                        <p:cTn id="8" dur="500" decel="50000" autoRev="1" fill="hold">
                                          <p:stCondLst>
                                            <p:cond delay="0"/>
                                          </p:stCondLst>
                                        </p:cTn>
                                        <p:tgtEl>
                                          <p:spTgt spid="25"/>
                                        </p:tgtEl>
                                        <p:attrNameLst>
                                          <p:attrName>ppt_x</p:attrName>
                                        </p:attrNameLst>
                                      </p:cBhvr>
                                    </p:anim>
                                    <p:anim from="(-#ppt_h/2)" to="(#ppt_y)" calcmode="lin" valueType="num">
                                      <p:cBhvr>
                                        <p:cTn id="9" dur="1000" fill="hold">
                                          <p:stCondLst>
                                            <p:cond delay="0"/>
                                          </p:stCondLst>
                                        </p:cTn>
                                        <p:tgtEl>
                                          <p:spTgt spid="25"/>
                                        </p:tgtEl>
                                        <p:attrNameLst>
                                          <p:attrName>ppt_y</p:attrName>
                                        </p:attrNameLst>
                                      </p:cBhvr>
                                    </p:anim>
                                    <p:animRot by="21600000">
                                      <p:cBhvr>
                                        <p:cTn id="10" dur="1000"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1" name="组合 28"/>
          <p:cNvGrpSpPr>
            <a:grpSpLocks/>
          </p:cNvGrpSpPr>
          <p:nvPr/>
        </p:nvGrpSpPr>
        <p:grpSpPr bwMode="auto">
          <a:xfrm>
            <a:off x="2393950" y="850900"/>
            <a:ext cx="6205538" cy="5022850"/>
            <a:chOff x="2080305" y="655260"/>
            <a:chExt cx="6971334" cy="5643855"/>
          </a:xfrm>
        </p:grpSpPr>
        <p:grpSp>
          <p:nvGrpSpPr>
            <p:cNvPr id="10242" name="组合 18"/>
            <p:cNvGrpSpPr>
              <a:grpSpLocks/>
            </p:cNvGrpSpPr>
            <p:nvPr/>
          </p:nvGrpSpPr>
          <p:grpSpPr bwMode="auto">
            <a:xfrm>
              <a:off x="2080305" y="655260"/>
              <a:ext cx="6971334" cy="5643855"/>
              <a:chOff x="1691915" y="1468271"/>
              <a:chExt cx="4258865" cy="3447893"/>
            </a:xfrm>
          </p:grpSpPr>
          <p:grpSp>
            <p:nvGrpSpPr>
              <p:cNvPr id="10243" name="组合 3"/>
              <p:cNvGrpSpPr>
                <a:grpSpLocks/>
              </p:cNvGrpSpPr>
              <p:nvPr/>
            </p:nvGrpSpPr>
            <p:grpSpPr bwMode="auto">
              <a:xfrm>
                <a:off x="1691915" y="1468271"/>
                <a:ext cx="4258865" cy="3447893"/>
                <a:chOff x="1654969" y="2724416"/>
                <a:chExt cx="4258865" cy="3447893"/>
              </a:xfrm>
            </p:grpSpPr>
            <p:grpSp>
              <p:nvGrpSpPr>
                <p:cNvPr id="10244" name="组合 4"/>
                <p:cNvGrpSpPr>
                  <a:grpSpLocks/>
                </p:cNvGrpSpPr>
                <p:nvPr/>
              </p:nvGrpSpPr>
              <p:grpSpPr bwMode="auto">
                <a:xfrm>
                  <a:off x="2531730" y="2833593"/>
                  <a:ext cx="3382104" cy="3338716"/>
                  <a:chOff x="449141" y="2030030"/>
                  <a:chExt cx="3382104" cy="3338716"/>
                </a:xfrm>
              </p:grpSpPr>
              <p:grpSp>
                <p:nvGrpSpPr>
                  <p:cNvPr id="10245" name="组合 7"/>
                  <p:cNvGrpSpPr>
                    <a:grpSpLocks/>
                  </p:cNvGrpSpPr>
                  <p:nvPr/>
                </p:nvGrpSpPr>
                <p:grpSpPr bwMode="auto">
                  <a:xfrm>
                    <a:off x="449141" y="2030030"/>
                    <a:ext cx="3382104" cy="3338716"/>
                    <a:chOff x="683491" y="2143514"/>
                    <a:chExt cx="3382104" cy="3338716"/>
                  </a:xfrm>
                </p:grpSpPr>
                <p:grpSp>
                  <p:nvGrpSpPr>
                    <p:cNvPr id="10246" name="组合 9"/>
                    <p:cNvGrpSpPr>
                      <a:grpSpLocks/>
                    </p:cNvGrpSpPr>
                    <p:nvPr/>
                  </p:nvGrpSpPr>
                  <p:grpSpPr bwMode="auto">
                    <a:xfrm>
                      <a:off x="683491" y="2143514"/>
                      <a:ext cx="3382104" cy="3338716"/>
                      <a:chOff x="230909" y="3242641"/>
                      <a:chExt cx="3382104" cy="3338716"/>
                    </a:xfrm>
                  </p:grpSpPr>
                  <p:sp>
                    <p:nvSpPr>
                      <p:cNvPr id="12" name="等腰三角形 11"/>
                      <p:cNvSpPr/>
                      <p:nvPr/>
                    </p:nvSpPr>
                    <p:spPr>
                      <a:xfrm rot="10800000">
                        <a:off x="231198" y="3665250"/>
                        <a:ext cx="3381815" cy="2916107"/>
                      </a:xfrm>
                      <a:prstGeom prst="triangle">
                        <a:avLst/>
                      </a:prstGeom>
                      <a:solidFill>
                        <a:srgbClr val="04A6E5">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3" name="等腰三角形 12"/>
                      <p:cNvSpPr/>
                      <p:nvPr/>
                    </p:nvSpPr>
                    <p:spPr>
                      <a:xfrm rot="10800000">
                        <a:off x="2002729" y="5353236"/>
                        <a:ext cx="1025221" cy="883767"/>
                      </a:xfrm>
                      <a:prstGeom prst="triangl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cxnSp>
                    <p:nvCxnSpPr>
                      <p:cNvPr id="14" name="直接连接符 13"/>
                      <p:cNvCxnSpPr/>
                      <p:nvPr/>
                    </p:nvCxnSpPr>
                    <p:spPr>
                      <a:xfrm>
                        <a:off x="231198" y="3242436"/>
                        <a:ext cx="1025221" cy="18470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等腰三角形 10"/>
                    <p:cNvSpPr/>
                    <p:nvPr/>
                  </p:nvSpPr>
                  <p:spPr>
                    <a:xfrm rot="10800000">
                      <a:off x="3414073" y="3518544"/>
                      <a:ext cx="453233" cy="391212"/>
                    </a:xfrm>
                    <a:prstGeom prst="triangle">
                      <a:avLst/>
                    </a:prstGeom>
                    <a:solidFill>
                      <a:srgbClr val="60E0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cxnSp>
                <p:nvCxnSpPr>
                  <p:cNvPr id="9" name="直接连接符 8"/>
                  <p:cNvCxnSpPr/>
                  <p:nvPr/>
                </p:nvCxnSpPr>
                <p:spPr>
                  <a:xfrm>
                    <a:off x="763207" y="2192195"/>
                    <a:ext cx="135098" cy="260444"/>
                  </a:xfrm>
                  <a:prstGeom prst="line">
                    <a:avLst/>
                  </a:prstGeom>
                  <a:ln>
                    <a:solidFill>
                      <a:srgbClr val="60E033"/>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1913181" y="3388059"/>
                  <a:ext cx="738683" cy="738834"/>
                </a:xfrm>
                <a:prstGeom prst="ellipse">
                  <a:avLst/>
                </a:prstGeom>
                <a:solidFill>
                  <a:srgbClr val="60E03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7" name="椭圆 6"/>
                <p:cNvSpPr/>
                <p:nvPr/>
              </p:nvSpPr>
              <p:spPr>
                <a:xfrm>
                  <a:off x="1654969" y="2724416"/>
                  <a:ext cx="386774" cy="385763"/>
                </a:xfrm>
                <a:prstGeom prst="ellips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cxnSp>
            <p:nvCxnSpPr>
              <p:cNvPr id="18" name="直接连接符 17"/>
              <p:cNvCxnSpPr/>
              <p:nvPr/>
            </p:nvCxnSpPr>
            <p:spPr>
              <a:xfrm>
                <a:off x="3024377" y="2000057"/>
                <a:ext cx="289808" cy="5557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56" name="文本框 27"/>
            <p:cNvSpPr txBox="1">
              <a:spLocks noChangeArrowheads="1"/>
            </p:cNvSpPr>
            <p:nvPr/>
          </p:nvSpPr>
          <p:spPr bwMode="auto">
            <a:xfrm>
              <a:off x="4710913" y="3339947"/>
              <a:ext cx="3195782" cy="18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800" b="1" dirty="0" smtClean="0">
                  <a:solidFill>
                    <a:srgbClr val="FFFFFF"/>
                  </a:solidFill>
                  <a:latin typeface="Microsoft YaHei" panose="020B0503020204020204" pitchFamily="34" charset="-122"/>
                  <a:ea typeface="Microsoft YaHei" panose="020B0503020204020204" pitchFamily="34" charset="-122"/>
                </a:rPr>
                <a:t>Chapter </a:t>
              </a:r>
              <a:r>
                <a:rPr lang="en-US" altLang="zh-CN" sz="2800" b="1" dirty="0" smtClean="0">
                  <a:solidFill>
                    <a:srgbClr val="FFFFFF"/>
                  </a:solidFill>
                  <a:latin typeface="Microsoft YaHei" panose="020B0503020204020204" pitchFamily="34" charset="-122"/>
                  <a:ea typeface="Microsoft YaHei" panose="020B0503020204020204" pitchFamily="34" charset="-122"/>
                </a:rPr>
                <a:t>1</a:t>
              </a:r>
              <a:endParaRPr lang="en-US" altLang="zh-CN" sz="2800" b="1" dirty="0">
                <a:solidFill>
                  <a:srgbClr val="FFFFFF"/>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smtClean="0">
                  <a:solidFill>
                    <a:srgbClr val="FFFFFF"/>
                  </a:solidFill>
                  <a:latin typeface="Microsoft YaHei" panose="020B0503020204020204" pitchFamily="34" charset="-122"/>
                  <a:ea typeface="Microsoft YaHei" panose="020B0503020204020204" pitchFamily="34" charset="-122"/>
                </a:rPr>
                <a:t>Modern Java</a:t>
              </a:r>
            </a:p>
            <a:p>
              <a:pPr algn="ctr">
                <a:lnSpc>
                  <a:spcPct val="150000"/>
                </a:lnSpc>
              </a:pPr>
              <a:r>
                <a:rPr lang="en-US" altLang="zh-CN" sz="2000" b="1" dirty="0" smtClean="0">
                  <a:solidFill>
                    <a:srgbClr val="FFFFFF"/>
                  </a:solidFill>
                  <a:latin typeface="Microsoft YaHei" panose="020B0503020204020204" pitchFamily="34" charset="-122"/>
                  <a:ea typeface="Microsoft YaHei" panose="020B0503020204020204" pitchFamily="34" charset="-122"/>
                </a:rPr>
                <a:t>Trends</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grpSp>
      <p:pic>
        <p:nvPicPr>
          <p:cNvPr id="10258" name="Picture 18" descr="Image result for java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953" y="1613438"/>
            <a:ext cx="2937575" cy="164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99227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custDataLst>
              <p:tags r:id="rId2"/>
            </p:custDataLst>
          </p:nvPr>
        </p:nvGrpSpPr>
        <p:grpSpPr>
          <a:xfrm>
            <a:off x="0" y="4201459"/>
            <a:ext cx="12219177" cy="128656"/>
            <a:chOff x="0" y="3998260"/>
            <a:chExt cx="12219177" cy="128656"/>
          </a:xfrm>
        </p:grpSpPr>
        <p:sp>
          <p:nvSpPr>
            <p:cNvPr id="3" name="Rectangle 7"/>
            <p:cNvSpPr/>
            <p:nvPr>
              <p:custDataLst>
                <p:tags r:id="rId40"/>
              </p:custDataLst>
            </p:nvPr>
          </p:nvSpPr>
          <p:spPr bwMode="auto">
            <a:xfrm>
              <a:off x="1604048" y="3998260"/>
              <a:ext cx="2094333" cy="128656"/>
            </a:xfrm>
            <a:prstGeom prst="rect">
              <a:avLst/>
            </a:prstGeom>
            <a:solidFill>
              <a:schemeClr val="accent2"/>
            </a:solidFill>
            <a:ln>
              <a:noFill/>
            </a:ln>
            <a:effectLst/>
          </p:spPr>
          <p:style>
            <a:lnRef idx="1">
              <a:srgbClr val="2196F3"/>
            </a:lnRef>
            <a:fillRef idx="3">
              <a:srgbClr val="2196F3"/>
            </a:fillRef>
            <a:effectRef idx="2">
              <a:srgbClr val="2196F3"/>
            </a:effectRef>
            <a:fontRef idx="minor">
              <a:srgbClr val="FFFFFF"/>
            </a:fontRef>
          </p:style>
          <p:txBody>
            <a:bodyPr anchor="ctr">
              <a:normAutofit fontScale="25000" lnSpcReduction="20000"/>
            </a:bodyPr>
            <a:lstStyle/>
            <a:p>
              <a:pPr algn="ctr" eaLnBrk="1" fontAlgn="auto" hangingPunct="1">
                <a:lnSpc>
                  <a:spcPct val="140000"/>
                </a:lnSpc>
                <a:spcBef>
                  <a:spcPts val="0"/>
                </a:spcBef>
                <a:spcAft>
                  <a:spcPts val="0"/>
                </a:spcAft>
                <a:defRPr/>
              </a:pPr>
              <a:endParaRPr lang="en-US"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Rectangle 8"/>
            <p:cNvSpPr/>
            <p:nvPr>
              <p:custDataLst>
                <p:tags r:id="rId41"/>
              </p:custDataLst>
            </p:nvPr>
          </p:nvSpPr>
          <p:spPr bwMode="auto">
            <a:xfrm>
              <a:off x="3698383" y="3998260"/>
              <a:ext cx="2133720" cy="128656"/>
            </a:xfrm>
            <a:prstGeom prst="rect">
              <a:avLst/>
            </a:prstGeom>
            <a:solidFill>
              <a:schemeClr val="accent3"/>
            </a:solidFill>
            <a:ln>
              <a:noFill/>
            </a:ln>
            <a:effectLst/>
          </p:spPr>
          <p:style>
            <a:lnRef idx="1">
              <a:srgbClr val="2196F3"/>
            </a:lnRef>
            <a:fillRef idx="3">
              <a:srgbClr val="2196F3"/>
            </a:fillRef>
            <a:effectRef idx="2">
              <a:srgbClr val="2196F3"/>
            </a:effectRef>
            <a:fontRef idx="minor">
              <a:srgbClr val="FFFFFF"/>
            </a:fontRef>
          </p:style>
          <p:txBody>
            <a:bodyPr anchor="ctr">
              <a:normAutofit fontScale="25000" lnSpcReduction="20000"/>
            </a:bodyPr>
            <a:lstStyle/>
            <a:p>
              <a:pPr algn="ctr" eaLnBrk="1" fontAlgn="auto" hangingPunct="1">
                <a:lnSpc>
                  <a:spcPct val="140000"/>
                </a:lnSpc>
                <a:spcBef>
                  <a:spcPts val="0"/>
                </a:spcBef>
                <a:spcAft>
                  <a:spcPts val="0"/>
                </a:spcAft>
                <a:defRPr/>
              </a:pPr>
              <a:endParaRPr lang="en-US"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9"/>
            <p:cNvSpPr/>
            <p:nvPr>
              <p:custDataLst>
                <p:tags r:id="rId42"/>
              </p:custDataLst>
            </p:nvPr>
          </p:nvSpPr>
          <p:spPr bwMode="auto">
            <a:xfrm>
              <a:off x="5827250" y="3998260"/>
              <a:ext cx="2067061" cy="128656"/>
            </a:xfrm>
            <a:prstGeom prst="rect">
              <a:avLst/>
            </a:prstGeom>
            <a:solidFill>
              <a:schemeClr val="accent4"/>
            </a:solidFill>
            <a:ln>
              <a:noFill/>
            </a:ln>
            <a:effectLst/>
          </p:spPr>
          <p:style>
            <a:lnRef idx="1">
              <a:srgbClr val="2196F3"/>
            </a:lnRef>
            <a:fillRef idx="3">
              <a:srgbClr val="2196F3"/>
            </a:fillRef>
            <a:effectRef idx="2">
              <a:srgbClr val="2196F3"/>
            </a:effectRef>
            <a:fontRef idx="minor">
              <a:srgbClr val="FFFFFF"/>
            </a:fontRef>
          </p:style>
          <p:txBody>
            <a:bodyPr anchor="ctr">
              <a:normAutofit fontScale="25000" lnSpcReduction="20000"/>
            </a:bodyPr>
            <a:lstStyle/>
            <a:p>
              <a:pPr algn="ctr" eaLnBrk="1" fontAlgn="auto" hangingPunct="1">
                <a:lnSpc>
                  <a:spcPct val="140000"/>
                </a:lnSpc>
                <a:spcBef>
                  <a:spcPts val="0"/>
                </a:spcBef>
                <a:spcAft>
                  <a:spcPts val="0"/>
                </a:spcAft>
                <a:defRPr/>
              </a:pPr>
              <a:endParaRPr lang="en-US"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10"/>
            <p:cNvSpPr/>
            <p:nvPr>
              <p:custDataLst>
                <p:tags r:id="rId43"/>
              </p:custDataLst>
            </p:nvPr>
          </p:nvSpPr>
          <p:spPr bwMode="auto">
            <a:xfrm>
              <a:off x="7894310" y="3998260"/>
              <a:ext cx="2128867" cy="128656"/>
            </a:xfrm>
            <a:prstGeom prst="rect">
              <a:avLst/>
            </a:prstGeom>
            <a:solidFill>
              <a:schemeClr val="accent5"/>
            </a:solidFill>
            <a:ln>
              <a:noFill/>
            </a:ln>
            <a:effectLst/>
          </p:spPr>
          <p:style>
            <a:lnRef idx="1">
              <a:srgbClr val="2196F3"/>
            </a:lnRef>
            <a:fillRef idx="3">
              <a:srgbClr val="2196F3"/>
            </a:fillRef>
            <a:effectRef idx="2">
              <a:srgbClr val="2196F3"/>
            </a:effectRef>
            <a:fontRef idx="minor">
              <a:srgbClr val="FFFFFF"/>
            </a:fontRef>
          </p:style>
          <p:txBody>
            <a:bodyPr anchor="ctr">
              <a:normAutofit fontScale="25000" lnSpcReduction="20000"/>
            </a:bodyPr>
            <a:lstStyle/>
            <a:p>
              <a:pPr algn="ctr" eaLnBrk="1" fontAlgn="auto" hangingPunct="1">
                <a:lnSpc>
                  <a:spcPct val="140000"/>
                </a:lnSpc>
                <a:spcBef>
                  <a:spcPts val="0"/>
                </a:spcBef>
                <a:spcAft>
                  <a:spcPts val="0"/>
                </a:spcAft>
                <a:defRPr/>
              </a:pPr>
              <a:endParaRPr lang="en-US" sz="12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11"/>
            <p:cNvSpPr/>
            <p:nvPr>
              <p:custDataLst>
                <p:tags r:id="rId44"/>
              </p:custDataLst>
            </p:nvPr>
          </p:nvSpPr>
          <p:spPr bwMode="auto">
            <a:xfrm>
              <a:off x="0" y="3998260"/>
              <a:ext cx="1604047" cy="128656"/>
            </a:xfrm>
            <a:prstGeom prst="rect">
              <a:avLst/>
            </a:prstGeom>
            <a:solidFill>
              <a:schemeClr val="accent1"/>
            </a:solidFill>
            <a:ln>
              <a:noFill/>
            </a:ln>
            <a:effectLst/>
          </p:spPr>
          <p:style>
            <a:lnRef idx="1">
              <a:srgbClr val="2196F3"/>
            </a:lnRef>
            <a:fillRef idx="3">
              <a:srgbClr val="2196F3"/>
            </a:fillRef>
            <a:effectRef idx="2">
              <a:srgbClr val="2196F3"/>
            </a:effectRef>
            <a:fontRef idx="minor">
              <a:srgbClr val="FFFFFF"/>
            </a:fontRef>
          </p:style>
          <p:txBody>
            <a:bodyPr anchor="ctr">
              <a:normAutofit fontScale="25000" lnSpcReduction="20000"/>
            </a:bodyPr>
            <a:lstStyle/>
            <a:p>
              <a:pPr algn="ctr" eaLnBrk="1" fontAlgn="auto" hangingPunct="1">
                <a:lnSpc>
                  <a:spcPct val="140000"/>
                </a:lnSpc>
                <a:spcBef>
                  <a:spcPts val="0"/>
                </a:spcBef>
                <a:spcAft>
                  <a:spcPts val="0"/>
                </a:spcAft>
                <a:defRPr/>
              </a:pPr>
              <a:endParaRPr lang="en-US"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12"/>
            <p:cNvSpPr/>
            <p:nvPr>
              <p:custDataLst>
                <p:tags r:id="rId45"/>
              </p:custDataLst>
            </p:nvPr>
          </p:nvSpPr>
          <p:spPr bwMode="auto">
            <a:xfrm>
              <a:off x="10023177" y="3998260"/>
              <a:ext cx="2196000" cy="128656"/>
            </a:xfrm>
            <a:prstGeom prst="rect">
              <a:avLst/>
            </a:prstGeom>
            <a:solidFill>
              <a:schemeClr val="accent6"/>
            </a:solidFill>
            <a:ln>
              <a:noFill/>
            </a:ln>
            <a:effectLst/>
          </p:spPr>
          <p:style>
            <a:lnRef idx="1">
              <a:srgbClr val="2196F3"/>
            </a:lnRef>
            <a:fillRef idx="3">
              <a:srgbClr val="2196F3"/>
            </a:fillRef>
            <a:effectRef idx="2">
              <a:srgbClr val="2196F3"/>
            </a:effectRef>
            <a:fontRef idx="minor">
              <a:srgbClr val="FFFFFF"/>
            </a:fontRef>
          </p:style>
          <p:txBody>
            <a:bodyPr anchor="ctr">
              <a:normAutofit fontScale="25000" lnSpcReduction="20000"/>
            </a:bodyPr>
            <a:lstStyle/>
            <a:p>
              <a:pPr algn="ctr" eaLnBrk="1" fontAlgn="auto" hangingPunct="1">
                <a:lnSpc>
                  <a:spcPct val="140000"/>
                </a:lnSpc>
                <a:spcBef>
                  <a:spcPts val="0"/>
                </a:spcBef>
                <a:spcAft>
                  <a:spcPts val="0"/>
                </a:spcAft>
                <a:defRPr/>
              </a:pPr>
              <a:endParaRPr lang="en-US"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9" name="组合 48"/>
          <p:cNvGrpSpPr/>
          <p:nvPr>
            <p:custDataLst>
              <p:tags r:id="rId3"/>
            </p:custDataLst>
          </p:nvPr>
        </p:nvGrpSpPr>
        <p:grpSpPr>
          <a:xfrm>
            <a:off x="1217471" y="2187756"/>
            <a:ext cx="1304471" cy="1802480"/>
            <a:chOff x="1217471" y="2187756"/>
            <a:chExt cx="1304471" cy="1802480"/>
          </a:xfrm>
        </p:grpSpPr>
        <p:sp>
          <p:nvSpPr>
            <p:cNvPr id="14" name="等腰三角形 51"/>
            <p:cNvSpPr/>
            <p:nvPr>
              <p:custDataLst>
                <p:tags r:id="rId38"/>
              </p:custDataLst>
            </p:nvPr>
          </p:nvSpPr>
          <p:spPr bwMode="auto">
            <a:xfrm flipV="1">
              <a:off x="1217471" y="2970095"/>
              <a:ext cx="1304470" cy="1020141"/>
            </a:xfrm>
            <a:prstGeom prst="triangle">
              <a:avLst/>
            </a:prstGeom>
            <a:gradFill>
              <a:gsLst>
                <a:gs pos="0">
                  <a:schemeClr val="accent1"/>
                </a:gs>
                <a:gs pos="100000">
                  <a:schemeClr val="bg1"/>
                </a:gs>
              </a:gsLst>
              <a:lin ang="5400000" scaled="0"/>
            </a:gradFill>
            <a:ln w="25400" cap="flat" cmpd="sng" algn="ctr">
              <a:noFill/>
              <a:prstDash val="solid"/>
            </a:ln>
            <a:effectLst>
              <a:outerShdw blurRad="50800" dist="50800" dir="5400000" algn="ctr" rotWithShape="0">
                <a:schemeClr val="bg1"/>
              </a:outerShdw>
            </a:effectLst>
          </p:spPr>
          <p:txBody>
            <a:bodyPr anchor="ctr">
              <a:normAutofit/>
            </a:bodyPr>
            <a:lstStyle/>
            <a:p>
              <a:pPr algn="ctr" eaLnBrk="1" fontAlgn="auto" hangingPunct="1">
                <a:lnSpc>
                  <a:spcPct val="120000"/>
                </a:lnSpc>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15" name="矩形 52"/>
            <p:cNvSpPr/>
            <p:nvPr>
              <p:custDataLst>
                <p:tags r:id="rId39"/>
              </p:custDataLst>
            </p:nvPr>
          </p:nvSpPr>
          <p:spPr bwMode="auto">
            <a:xfrm>
              <a:off x="1739958" y="2187756"/>
              <a:ext cx="781984" cy="781883"/>
            </a:xfrm>
            <a:prstGeom prst="rect">
              <a:avLst/>
            </a:prstGeom>
            <a:solidFill>
              <a:schemeClr val="accent1"/>
            </a:solidFill>
            <a:ln w="9525" cap="flat" cmpd="sng" algn="ctr">
              <a:noFill/>
              <a:prstDash val="solid"/>
            </a:ln>
            <a:effectLst>
              <a:outerShdw blurRad="40000" dist="23000" dir="5400000" rotWithShape="0">
                <a:schemeClr val="tx1">
                  <a:alpha val="35000"/>
                </a:schemeClr>
              </a:outerShdw>
            </a:effectLst>
            <a:scene3d>
              <a:camera prst="isometricOffAxis2Top">
                <a:rot lat="19390491" lon="18812960" rev="21592509"/>
              </a:camera>
              <a:lightRig rig="chilly" dir="t">
                <a:rot lat="0" lon="0" rev="600000"/>
              </a:lightRig>
            </a:scene3d>
            <a:sp3d extrusionH="666750"/>
          </p:spPr>
          <p:txBody>
            <a:bodyPr anchor="ctr">
              <a:normAutofit/>
            </a:bodyPr>
            <a:lstStyle/>
            <a:p>
              <a:pPr algn="ctr" eaLnBrk="1" fontAlgn="auto" hangingPunct="1">
                <a:lnSpc>
                  <a:spcPct val="120000"/>
                </a:lnSpc>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grpSp>
      <p:sp>
        <p:nvSpPr>
          <p:cNvPr id="13" name="Rounded Rectangle 27"/>
          <p:cNvSpPr>
            <a:spLocks noChangeAspect="1"/>
          </p:cNvSpPr>
          <p:nvPr>
            <p:custDataLst>
              <p:tags r:id="rId4"/>
            </p:custDataLst>
          </p:nvPr>
        </p:nvSpPr>
        <p:spPr>
          <a:xfrm>
            <a:off x="1558666" y="3941986"/>
            <a:ext cx="585892" cy="585892"/>
          </a:xfrm>
          <a:prstGeom prst="roundRect">
            <a:avLst/>
          </a:prstGeom>
          <a:solidFill>
            <a:schemeClr val="accent1"/>
          </a:solidFill>
          <a:effectLst>
            <a:outerShdw blurRad="57150" dist="19050" dir="5400000" algn="ctr" rotWithShape="0">
              <a:schemeClr val="tx1">
                <a:alpha val="63000"/>
              </a:schemeClr>
            </a:outerShdw>
          </a:effectLst>
        </p:spPr>
        <p:style>
          <a:lnRef idx="0">
            <a:srgbClr val="2196F3"/>
          </a:lnRef>
          <a:fillRef idx="3">
            <a:srgbClr val="2196F3"/>
          </a:fillRef>
          <a:effectRef idx="3">
            <a:srgbClr val="2196F3"/>
          </a:effectRef>
          <a:fontRef idx="minor">
            <a:srgbClr val="FFFFFF"/>
          </a:fontRef>
        </p:style>
        <p:txBody>
          <a:bodyPr anchor="ctr">
            <a:normAutofit/>
          </a:bodyPr>
          <a:lstStyle/>
          <a:p>
            <a:pPr algn="ctr" eaLnBrk="1" fontAlgn="auto" hangingPunct="1">
              <a:lnSpc>
                <a:spcPct val="120000"/>
              </a:lnSpc>
              <a:spcBef>
                <a:spcPts val="0"/>
              </a:spcBef>
              <a:spcAft>
                <a:spcPts val="0"/>
              </a:spcAft>
              <a:defRPr/>
            </a:pPr>
            <a:endParaRPr lang="id-ID">
              <a:solidFill>
                <a:srgbClr val="FFFFFF"/>
              </a:solidFill>
              <a:latin typeface="微软雅黑" panose="020B0503020204020204" pitchFamily="34" charset="-122"/>
              <a:ea typeface="微软雅黑" panose="020B0503020204020204" pitchFamily="34" charset="-122"/>
            </a:endParaRPr>
          </a:p>
        </p:txBody>
      </p:sp>
      <p:sp>
        <p:nvSpPr>
          <p:cNvPr id="11" name="Shape 2778"/>
          <p:cNvSpPr/>
          <p:nvPr>
            <p:custDataLst>
              <p:tags r:id="rId5"/>
            </p:custDataLst>
          </p:nvPr>
        </p:nvSpPr>
        <p:spPr>
          <a:xfrm>
            <a:off x="1718423" y="408589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5" tIns="19045" rIns="19045" bIns="19045" anchor="ctr">
            <a:normAutofit fontScale="90000" lnSpcReduction="10000"/>
          </a:bodyPr>
          <a:lstStyle/>
          <a:p>
            <a:pPr defTabSz="228600">
              <a:lnSpc>
                <a:spcPct val="120000"/>
              </a:lnSpc>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nvGrpSpPr>
          <p:cNvPr id="47" name="组合 46"/>
          <p:cNvGrpSpPr/>
          <p:nvPr>
            <p:custDataLst>
              <p:tags r:id="rId6"/>
            </p:custDataLst>
          </p:nvPr>
        </p:nvGrpSpPr>
        <p:grpSpPr>
          <a:xfrm>
            <a:off x="3326505" y="2187757"/>
            <a:ext cx="1304471" cy="1815461"/>
            <a:chOff x="3326505" y="2187757"/>
            <a:chExt cx="1304471" cy="1815461"/>
          </a:xfrm>
        </p:grpSpPr>
        <p:sp>
          <p:nvSpPr>
            <p:cNvPr id="21" name="等腰三角形 51"/>
            <p:cNvSpPr/>
            <p:nvPr>
              <p:custDataLst>
                <p:tags r:id="rId36"/>
              </p:custDataLst>
            </p:nvPr>
          </p:nvSpPr>
          <p:spPr bwMode="auto">
            <a:xfrm flipV="1">
              <a:off x="3326505" y="2975729"/>
              <a:ext cx="1304471" cy="1027489"/>
            </a:xfrm>
            <a:prstGeom prst="triangle">
              <a:avLst/>
            </a:prstGeom>
            <a:gradFill>
              <a:gsLst>
                <a:gs pos="0">
                  <a:schemeClr val="accent2"/>
                </a:gs>
                <a:gs pos="100000">
                  <a:schemeClr val="bg1"/>
                </a:gs>
              </a:gsLst>
              <a:lin ang="5400000" scaled="0"/>
            </a:gradFill>
            <a:ln w="25400" cap="flat" cmpd="sng" algn="ctr">
              <a:noFill/>
              <a:prstDash val="solid"/>
            </a:ln>
            <a:effectLst>
              <a:outerShdw blurRad="50800" dist="50800" dir="5400000" algn="ctr" rotWithShape="0">
                <a:schemeClr val="bg1"/>
              </a:outerShdw>
            </a:effectLst>
          </p:spPr>
          <p:txBody>
            <a:bodyPr anchor="ctr">
              <a:normAutofit/>
            </a:bodyPr>
            <a:lstStyle/>
            <a:p>
              <a:pPr algn="ctr" eaLnBrk="1" fontAlgn="auto" hangingPunct="1">
                <a:lnSpc>
                  <a:spcPct val="120000"/>
                </a:lnSpc>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22" name="矩形 52"/>
            <p:cNvSpPr/>
            <p:nvPr>
              <p:custDataLst>
                <p:tags r:id="rId37"/>
              </p:custDataLst>
            </p:nvPr>
          </p:nvSpPr>
          <p:spPr bwMode="auto">
            <a:xfrm>
              <a:off x="3848991" y="2187757"/>
              <a:ext cx="781985" cy="787514"/>
            </a:xfrm>
            <a:prstGeom prst="rect">
              <a:avLst/>
            </a:prstGeom>
            <a:solidFill>
              <a:schemeClr val="accent2"/>
            </a:solidFill>
            <a:ln w="9525" cap="flat" cmpd="sng" algn="ctr">
              <a:noFill/>
              <a:prstDash val="solid"/>
            </a:ln>
            <a:effectLst>
              <a:outerShdw blurRad="40000" dist="23000" dir="5400000" rotWithShape="0">
                <a:schemeClr val="tx1">
                  <a:alpha val="35000"/>
                </a:schemeClr>
              </a:outerShdw>
            </a:effectLst>
            <a:scene3d>
              <a:camera prst="isometricOffAxis2Top">
                <a:rot lat="19390491" lon="18812960" rev="21592509"/>
              </a:camera>
              <a:lightRig rig="chilly" dir="t">
                <a:rot lat="0" lon="0" rev="600000"/>
              </a:lightRig>
            </a:scene3d>
            <a:sp3d extrusionH="666750"/>
          </p:spPr>
          <p:txBody>
            <a:bodyPr anchor="ctr">
              <a:normAutofit/>
            </a:bodyPr>
            <a:lstStyle/>
            <a:p>
              <a:pPr algn="ctr" eaLnBrk="1" fontAlgn="auto" hangingPunct="1">
                <a:lnSpc>
                  <a:spcPct val="120000"/>
                </a:lnSpc>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grpSp>
      <p:sp>
        <p:nvSpPr>
          <p:cNvPr id="20" name="Rounded Rectangle 34"/>
          <p:cNvSpPr>
            <a:spLocks noChangeAspect="1"/>
          </p:cNvSpPr>
          <p:nvPr>
            <p:custDataLst>
              <p:tags r:id="rId7"/>
            </p:custDataLst>
          </p:nvPr>
        </p:nvSpPr>
        <p:spPr>
          <a:xfrm>
            <a:off x="3678670" y="3990236"/>
            <a:ext cx="585892" cy="590112"/>
          </a:xfrm>
          <a:prstGeom prst="roundRect">
            <a:avLst/>
          </a:prstGeom>
          <a:solidFill>
            <a:schemeClr val="accent2"/>
          </a:solidFill>
          <a:effectLst>
            <a:outerShdw blurRad="57150" dist="19050" dir="5400000" algn="ctr" rotWithShape="0">
              <a:schemeClr val="tx1">
                <a:alpha val="63000"/>
              </a:schemeClr>
            </a:outerShdw>
          </a:effectLst>
        </p:spPr>
        <p:style>
          <a:lnRef idx="0">
            <a:srgbClr val="2196F3"/>
          </a:lnRef>
          <a:fillRef idx="3">
            <a:srgbClr val="2196F3"/>
          </a:fillRef>
          <a:effectRef idx="3">
            <a:srgbClr val="2196F3"/>
          </a:effectRef>
          <a:fontRef idx="minor">
            <a:srgbClr val="FFFFFF"/>
          </a:fontRef>
        </p:style>
        <p:txBody>
          <a:bodyPr anchor="ctr">
            <a:normAutofit/>
          </a:bodyPr>
          <a:lstStyle/>
          <a:p>
            <a:pPr algn="ctr" eaLnBrk="1" fontAlgn="auto" hangingPunct="1">
              <a:lnSpc>
                <a:spcPct val="120000"/>
              </a:lnSpc>
              <a:spcBef>
                <a:spcPts val="0"/>
              </a:spcBef>
              <a:spcAft>
                <a:spcPts val="0"/>
              </a:spcAft>
              <a:defRPr/>
            </a:pPr>
            <a:endParaRPr lang="id-ID">
              <a:solidFill>
                <a:srgbClr val="FFFFFF"/>
              </a:solidFill>
              <a:latin typeface="微软雅黑" panose="020B0503020204020204" pitchFamily="34" charset="-122"/>
              <a:ea typeface="微软雅黑" panose="020B0503020204020204" pitchFamily="34" charset="-122"/>
            </a:endParaRPr>
          </a:p>
        </p:txBody>
      </p:sp>
      <p:sp>
        <p:nvSpPr>
          <p:cNvPr id="18" name="Shape 2748"/>
          <p:cNvSpPr/>
          <p:nvPr>
            <p:custDataLst>
              <p:tags r:id="rId8"/>
            </p:custDataLst>
          </p:nvPr>
        </p:nvSpPr>
        <p:spPr>
          <a:xfrm>
            <a:off x="3839076" y="412612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bg1"/>
          </a:solidFill>
          <a:ln w="12700">
            <a:miter lim="400000"/>
          </a:ln>
        </p:spPr>
        <p:txBody>
          <a:bodyPr lIns="19045" tIns="19045" rIns="19045" bIns="19045" anchor="ctr">
            <a:normAutofit fontScale="90000" lnSpcReduction="10000"/>
          </a:bodyPr>
          <a:lstStyle/>
          <a:p>
            <a:pPr defTabSz="228600">
              <a:lnSpc>
                <a:spcPct val="120000"/>
              </a:lnSpc>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nvGrpSpPr>
          <p:cNvPr id="46" name="组合 45"/>
          <p:cNvGrpSpPr/>
          <p:nvPr>
            <p:custDataLst>
              <p:tags r:id="rId9"/>
            </p:custDataLst>
          </p:nvPr>
        </p:nvGrpSpPr>
        <p:grpSpPr>
          <a:xfrm>
            <a:off x="5452153" y="2187757"/>
            <a:ext cx="1304471" cy="1794829"/>
            <a:chOff x="5452153" y="2187757"/>
            <a:chExt cx="1304471" cy="1794829"/>
          </a:xfrm>
        </p:grpSpPr>
        <p:sp>
          <p:nvSpPr>
            <p:cNvPr id="28" name="等腰三角形 51"/>
            <p:cNvSpPr/>
            <p:nvPr>
              <p:custDataLst>
                <p:tags r:id="rId34"/>
              </p:custDataLst>
            </p:nvPr>
          </p:nvSpPr>
          <p:spPr bwMode="auto">
            <a:xfrm flipV="1">
              <a:off x="5452153" y="2966774"/>
              <a:ext cx="1304471" cy="1015812"/>
            </a:xfrm>
            <a:prstGeom prst="triangle">
              <a:avLst/>
            </a:prstGeom>
            <a:gradFill>
              <a:gsLst>
                <a:gs pos="0">
                  <a:schemeClr val="accent3"/>
                </a:gs>
                <a:gs pos="100000">
                  <a:schemeClr val="bg1"/>
                </a:gs>
              </a:gsLst>
              <a:lin ang="5400000" scaled="0"/>
            </a:gradFill>
            <a:ln w="25400" cap="flat" cmpd="sng" algn="ctr">
              <a:noFill/>
              <a:prstDash val="solid"/>
            </a:ln>
            <a:effectLst>
              <a:outerShdw blurRad="50800" dist="50800" dir="5400000" algn="ctr" rotWithShape="0">
                <a:schemeClr val="bg1"/>
              </a:outerShdw>
            </a:effectLst>
          </p:spPr>
          <p:txBody>
            <a:bodyPr anchor="ctr">
              <a:normAutofit/>
            </a:bodyPr>
            <a:lstStyle/>
            <a:p>
              <a:pPr algn="ctr" eaLnBrk="1" fontAlgn="auto" hangingPunct="1">
                <a:lnSpc>
                  <a:spcPct val="120000"/>
                </a:lnSpc>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29" name="矩形 52"/>
            <p:cNvSpPr/>
            <p:nvPr>
              <p:custDataLst>
                <p:tags r:id="rId35"/>
              </p:custDataLst>
            </p:nvPr>
          </p:nvSpPr>
          <p:spPr bwMode="auto">
            <a:xfrm>
              <a:off x="5974639" y="2187757"/>
              <a:ext cx="781985" cy="778564"/>
            </a:xfrm>
            <a:prstGeom prst="rect">
              <a:avLst/>
            </a:prstGeom>
            <a:solidFill>
              <a:schemeClr val="accent3"/>
            </a:solidFill>
            <a:ln w="9525" cap="flat" cmpd="sng" algn="ctr">
              <a:noFill/>
              <a:prstDash val="solid"/>
            </a:ln>
            <a:effectLst>
              <a:outerShdw blurRad="40000" dist="23000" dir="5400000" rotWithShape="0">
                <a:schemeClr val="tx1">
                  <a:alpha val="35000"/>
                </a:schemeClr>
              </a:outerShdw>
            </a:effectLst>
            <a:scene3d>
              <a:camera prst="isometricOffAxis2Top">
                <a:rot lat="19390491" lon="18812960" rev="21592509"/>
              </a:camera>
              <a:lightRig rig="chilly" dir="t">
                <a:rot lat="0" lon="0" rev="600000"/>
              </a:lightRig>
            </a:scene3d>
            <a:sp3d extrusionH="666750"/>
          </p:spPr>
          <p:txBody>
            <a:bodyPr anchor="ctr">
              <a:normAutofit/>
            </a:bodyPr>
            <a:lstStyle/>
            <a:p>
              <a:pPr algn="ctr" eaLnBrk="1" fontAlgn="auto" hangingPunct="1">
                <a:lnSpc>
                  <a:spcPct val="120000"/>
                </a:lnSpc>
                <a:spcBef>
                  <a:spcPts val="0"/>
                </a:spcBef>
                <a:spcAft>
                  <a:spcPts val="0"/>
                </a:spcAft>
                <a:defRPr/>
              </a:pPr>
              <a:endParaRPr lang="zh-CN" altLang="en-US" kern="0" dirty="0">
                <a:solidFill>
                  <a:srgbClr val="FFFFFF"/>
                </a:solidFill>
                <a:latin typeface="微软雅黑" panose="020B0503020204020204" pitchFamily="34" charset="-122"/>
                <a:ea typeface="微软雅黑" panose="020B0503020204020204" pitchFamily="34" charset="-122"/>
              </a:endParaRPr>
            </a:p>
          </p:txBody>
        </p:sp>
      </p:grpSp>
      <p:sp>
        <p:nvSpPr>
          <p:cNvPr id="27" name="Rounded Rectangle 41"/>
          <p:cNvSpPr>
            <a:spLocks noChangeAspect="1"/>
          </p:cNvSpPr>
          <p:nvPr>
            <p:custDataLst>
              <p:tags r:id="rId10"/>
            </p:custDataLst>
          </p:nvPr>
        </p:nvSpPr>
        <p:spPr>
          <a:xfrm>
            <a:off x="5803688" y="3936259"/>
            <a:ext cx="585892" cy="583405"/>
          </a:xfrm>
          <a:prstGeom prst="roundRect">
            <a:avLst/>
          </a:prstGeom>
          <a:solidFill>
            <a:schemeClr val="accent3"/>
          </a:solidFill>
          <a:effectLst>
            <a:outerShdw blurRad="57150" dist="19050" dir="5400000" algn="ctr" rotWithShape="0">
              <a:schemeClr val="tx1">
                <a:alpha val="63000"/>
              </a:schemeClr>
            </a:outerShdw>
          </a:effectLst>
        </p:spPr>
        <p:style>
          <a:lnRef idx="0">
            <a:srgbClr val="8BC34A"/>
          </a:lnRef>
          <a:fillRef idx="3">
            <a:srgbClr val="8BC34A"/>
          </a:fillRef>
          <a:effectRef idx="3">
            <a:srgbClr val="8BC34A"/>
          </a:effectRef>
          <a:fontRef idx="minor">
            <a:srgbClr val="FFFFFF"/>
          </a:fontRef>
        </p:style>
        <p:txBody>
          <a:bodyPr anchor="ctr">
            <a:normAutofit/>
          </a:bodyPr>
          <a:lstStyle/>
          <a:p>
            <a:pPr algn="ctr" eaLnBrk="1" fontAlgn="auto" hangingPunct="1">
              <a:lnSpc>
                <a:spcPct val="120000"/>
              </a:lnSpc>
              <a:spcBef>
                <a:spcPts val="0"/>
              </a:spcBef>
              <a:spcAft>
                <a:spcPts val="0"/>
              </a:spcAft>
              <a:defRPr/>
            </a:pPr>
            <a:endParaRPr lang="id-ID">
              <a:solidFill>
                <a:srgbClr val="FFFFFF"/>
              </a:solidFill>
              <a:latin typeface="微软雅黑" panose="020B0503020204020204" pitchFamily="34" charset="-122"/>
              <a:ea typeface="微软雅黑" panose="020B0503020204020204" pitchFamily="34" charset="-122"/>
            </a:endParaRPr>
          </a:p>
        </p:txBody>
      </p:sp>
      <p:sp>
        <p:nvSpPr>
          <p:cNvPr id="25" name="Shape 2543"/>
          <p:cNvSpPr/>
          <p:nvPr>
            <p:custDataLst>
              <p:tags r:id="rId11"/>
            </p:custDataLst>
          </p:nvPr>
        </p:nvSpPr>
        <p:spPr>
          <a:xfrm>
            <a:off x="5981437" y="408241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bg1"/>
          </a:solidFill>
          <a:ln w="12700">
            <a:miter lim="400000"/>
          </a:ln>
        </p:spPr>
        <p:txBody>
          <a:bodyPr lIns="19045" tIns="19045" rIns="19045" bIns="19045" anchor="ctr">
            <a:normAutofit fontScale="90000" lnSpcReduction="10000"/>
          </a:bodyPr>
          <a:lstStyle/>
          <a:p>
            <a:pPr defTabSz="228600">
              <a:lnSpc>
                <a:spcPct val="120000"/>
              </a:lnSpc>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nvGrpSpPr>
          <p:cNvPr id="45" name="组合 44"/>
          <p:cNvGrpSpPr/>
          <p:nvPr>
            <p:custDataLst>
              <p:tags r:id="rId12"/>
            </p:custDataLst>
          </p:nvPr>
        </p:nvGrpSpPr>
        <p:grpSpPr>
          <a:xfrm>
            <a:off x="7521760" y="2187757"/>
            <a:ext cx="1304470" cy="1802479"/>
            <a:chOff x="7521760" y="2187757"/>
            <a:chExt cx="1304470" cy="1802479"/>
          </a:xfrm>
        </p:grpSpPr>
        <p:sp>
          <p:nvSpPr>
            <p:cNvPr id="35" name="等腰三角形 51"/>
            <p:cNvSpPr/>
            <p:nvPr>
              <p:custDataLst>
                <p:tags r:id="rId32"/>
              </p:custDataLst>
            </p:nvPr>
          </p:nvSpPr>
          <p:spPr bwMode="auto">
            <a:xfrm flipV="1">
              <a:off x="7521760" y="2970095"/>
              <a:ext cx="1304470" cy="1020141"/>
            </a:xfrm>
            <a:prstGeom prst="triangle">
              <a:avLst/>
            </a:prstGeom>
            <a:gradFill>
              <a:gsLst>
                <a:gs pos="0">
                  <a:schemeClr val="accent4"/>
                </a:gs>
                <a:gs pos="100000">
                  <a:schemeClr val="bg1"/>
                </a:gs>
              </a:gsLst>
              <a:lin ang="5400000" scaled="0"/>
            </a:gradFill>
            <a:ln w="25400" cap="flat" cmpd="sng" algn="ctr">
              <a:noFill/>
              <a:prstDash val="solid"/>
            </a:ln>
            <a:effectLst>
              <a:outerShdw blurRad="50800" dist="50800" dir="5400000" algn="ctr" rotWithShape="0">
                <a:schemeClr val="bg1"/>
              </a:outerShdw>
            </a:effectLst>
          </p:spPr>
          <p:txBody>
            <a:bodyPr anchor="ctr">
              <a:normAutofit/>
            </a:bodyPr>
            <a:lstStyle/>
            <a:p>
              <a:pPr algn="ctr" eaLnBrk="1" fontAlgn="auto" hangingPunct="1">
                <a:lnSpc>
                  <a:spcPct val="120000"/>
                </a:lnSpc>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36" name="矩形 52"/>
            <p:cNvSpPr/>
            <p:nvPr>
              <p:custDataLst>
                <p:tags r:id="rId33"/>
              </p:custDataLst>
            </p:nvPr>
          </p:nvSpPr>
          <p:spPr bwMode="auto">
            <a:xfrm>
              <a:off x="8044246" y="2187757"/>
              <a:ext cx="781984" cy="781883"/>
            </a:xfrm>
            <a:prstGeom prst="rect">
              <a:avLst/>
            </a:prstGeom>
            <a:solidFill>
              <a:schemeClr val="accent4"/>
            </a:solidFill>
            <a:ln w="9525" cap="flat" cmpd="sng" algn="ctr">
              <a:noFill/>
              <a:prstDash val="solid"/>
            </a:ln>
            <a:effectLst>
              <a:outerShdw blurRad="40000" dist="23000" dir="5400000" rotWithShape="0">
                <a:schemeClr val="tx1">
                  <a:alpha val="35000"/>
                </a:schemeClr>
              </a:outerShdw>
            </a:effectLst>
            <a:scene3d>
              <a:camera prst="isometricOffAxis2Top">
                <a:rot lat="19390491" lon="18812960" rev="21592509"/>
              </a:camera>
              <a:lightRig rig="chilly" dir="t">
                <a:rot lat="0" lon="0" rev="600000"/>
              </a:lightRig>
            </a:scene3d>
            <a:sp3d extrusionH="666750"/>
          </p:spPr>
          <p:txBody>
            <a:bodyPr anchor="ctr">
              <a:normAutofit/>
            </a:bodyPr>
            <a:lstStyle/>
            <a:p>
              <a:pPr algn="ctr" eaLnBrk="1" fontAlgn="auto" hangingPunct="1">
                <a:lnSpc>
                  <a:spcPct val="120000"/>
                </a:lnSpc>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grpSp>
      <p:sp>
        <p:nvSpPr>
          <p:cNvPr id="34" name="Rounded Rectangle 48"/>
          <p:cNvSpPr>
            <a:spLocks noChangeAspect="1"/>
          </p:cNvSpPr>
          <p:nvPr>
            <p:custDataLst>
              <p:tags r:id="rId13"/>
            </p:custDataLst>
          </p:nvPr>
        </p:nvSpPr>
        <p:spPr>
          <a:xfrm>
            <a:off x="7888804" y="3941986"/>
            <a:ext cx="585892" cy="585892"/>
          </a:xfrm>
          <a:prstGeom prst="roundRect">
            <a:avLst/>
          </a:prstGeom>
          <a:solidFill>
            <a:schemeClr val="accent4"/>
          </a:solidFill>
          <a:effectLst>
            <a:outerShdw blurRad="57150" dist="19050" dir="5400000" algn="ctr" rotWithShape="0">
              <a:schemeClr val="tx1">
                <a:alpha val="63000"/>
              </a:schemeClr>
            </a:outerShdw>
          </a:effectLst>
        </p:spPr>
        <p:style>
          <a:lnRef idx="0">
            <a:srgbClr val="CDDC39"/>
          </a:lnRef>
          <a:fillRef idx="3">
            <a:srgbClr val="CDDC39"/>
          </a:fillRef>
          <a:effectRef idx="3">
            <a:srgbClr val="CDDC39"/>
          </a:effectRef>
          <a:fontRef idx="minor">
            <a:srgbClr val="FFFFFF"/>
          </a:fontRef>
        </p:style>
        <p:txBody>
          <a:bodyPr anchor="ctr">
            <a:normAutofit/>
          </a:bodyPr>
          <a:lstStyle/>
          <a:p>
            <a:pPr algn="ctr" eaLnBrk="1" fontAlgn="auto" hangingPunct="1">
              <a:lnSpc>
                <a:spcPct val="120000"/>
              </a:lnSpc>
              <a:spcBef>
                <a:spcPts val="0"/>
              </a:spcBef>
              <a:spcAft>
                <a:spcPts val="0"/>
              </a:spcAft>
              <a:defRPr/>
            </a:pPr>
            <a:endParaRPr lang="id-ID">
              <a:solidFill>
                <a:srgbClr val="FFFFFF"/>
              </a:solidFill>
              <a:latin typeface="微软雅黑" panose="020B0503020204020204" pitchFamily="34" charset="-122"/>
              <a:ea typeface="微软雅黑" panose="020B0503020204020204" pitchFamily="34" charset="-122"/>
            </a:endParaRPr>
          </a:p>
        </p:txBody>
      </p:sp>
      <p:sp>
        <p:nvSpPr>
          <p:cNvPr id="32" name="Shape 2774"/>
          <p:cNvSpPr/>
          <p:nvPr>
            <p:custDataLst>
              <p:tags r:id="rId14"/>
            </p:custDataLst>
          </p:nvPr>
        </p:nvSpPr>
        <p:spPr>
          <a:xfrm>
            <a:off x="8050613" y="409526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bg1"/>
          </a:solidFill>
          <a:ln w="12700">
            <a:miter lim="400000"/>
          </a:ln>
        </p:spPr>
        <p:txBody>
          <a:bodyPr lIns="19045" tIns="19045" rIns="19045" bIns="19045" anchor="ctr">
            <a:normAutofit fontScale="90000" lnSpcReduction="10000"/>
          </a:bodyPr>
          <a:lstStyle/>
          <a:p>
            <a:pPr defTabSz="228600">
              <a:lnSpc>
                <a:spcPct val="120000"/>
              </a:lnSpc>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nvGrpSpPr>
          <p:cNvPr id="2" name="组合 1"/>
          <p:cNvGrpSpPr/>
          <p:nvPr>
            <p:custDataLst>
              <p:tags r:id="rId15"/>
            </p:custDataLst>
          </p:nvPr>
        </p:nvGrpSpPr>
        <p:grpSpPr>
          <a:xfrm>
            <a:off x="9646841" y="2187757"/>
            <a:ext cx="1304471" cy="1802479"/>
            <a:chOff x="9646841" y="2187757"/>
            <a:chExt cx="1304471" cy="1802479"/>
          </a:xfrm>
        </p:grpSpPr>
        <p:sp>
          <p:nvSpPr>
            <p:cNvPr id="42" name="等腰三角形 51"/>
            <p:cNvSpPr/>
            <p:nvPr>
              <p:custDataLst>
                <p:tags r:id="rId30"/>
              </p:custDataLst>
            </p:nvPr>
          </p:nvSpPr>
          <p:spPr bwMode="auto">
            <a:xfrm flipV="1">
              <a:off x="9646841" y="2970095"/>
              <a:ext cx="1304471" cy="1020141"/>
            </a:xfrm>
            <a:prstGeom prst="triangle">
              <a:avLst/>
            </a:prstGeom>
            <a:gradFill>
              <a:gsLst>
                <a:gs pos="0">
                  <a:schemeClr val="accent5"/>
                </a:gs>
                <a:gs pos="100000">
                  <a:schemeClr val="bg1"/>
                </a:gs>
              </a:gsLst>
              <a:lin ang="5400000" scaled="0"/>
            </a:gradFill>
            <a:ln w="25400" cap="flat" cmpd="sng" algn="ctr">
              <a:noFill/>
              <a:prstDash val="solid"/>
            </a:ln>
            <a:effectLst>
              <a:outerShdw blurRad="50800" dist="50800" dir="5400000" algn="ctr" rotWithShape="0">
                <a:schemeClr val="bg1"/>
              </a:outerShdw>
            </a:effectLst>
          </p:spPr>
          <p:txBody>
            <a:bodyPr anchor="ctr">
              <a:normAutofit/>
            </a:bodyPr>
            <a:lstStyle/>
            <a:p>
              <a:pPr algn="ctr" eaLnBrk="1" fontAlgn="auto" hangingPunct="1">
                <a:lnSpc>
                  <a:spcPct val="120000"/>
                </a:lnSpc>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43" name="矩形 52"/>
            <p:cNvSpPr/>
            <p:nvPr>
              <p:custDataLst>
                <p:tags r:id="rId31"/>
              </p:custDataLst>
            </p:nvPr>
          </p:nvSpPr>
          <p:spPr bwMode="auto">
            <a:xfrm>
              <a:off x="10169327" y="2187757"/>
              <a:ext cx="781985" cy="781883"/>
            </a:xfrm>
            <a:prstGeom prst="rect">
              <a:avLst/>
            </a:prstGeom>
            <a:solidFill>
              <a:schemeClr val="accent5"/>
            </a:solidFill>
            <a:ln w="9525" cap="flat" cmpd="sng" algn="ctr">
              <a:noFill/>
              <a:prstDash val="solid"/>
            </a:ln>
            <a:effectLst>
              <a:outerShdw blurRad="40000" dist="23000" dir="5400000" rotWithShape="0">
                <a:schemeClr val="tx1">
                  <a:alpha val="35000"/>
                </a:schemeClr>
              </a:outerShdw>
            </a:effectLst>
            <a:scene3d>
              <a:camera prst="isometricOffAxis2Top">
                <a:rot lat="19390491" lon="18812960" rev="21592509"/>
              </a:camera>
              <a:lightRig rig="chilly" dir="t">
                <a:rot lat="0" lon="0" rev="600000"/>
              </a:lightRig>
            </a:scene3d>
            <a:sp3d extrusionH="666750"/>
          </p:spPr>
          <p:txBody>
            <a:bodyPr anchor="ctr">
              <a:normAutofit/>
            </a:bodyPr>
            <a:lstStyle/>
            <a:p>
              <a:pPr algn="ctr" eaLnBrk="1" fontAlgn="auto" hangingPunct="1">
                <a:lnSpc>
                  <a:spcPct val="120000"/>
                </a:lnSpc>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grpSp>
      <p:sp>
        <p:nvSpPr>
          <p:cNvPr id="41" name="Rounded Rectangle 55"/>
          <p:cNvSpPr>
            <a:spLocks noChangeAspect="1"/>
          </p:cNvSpPr>
          <p:nvPr>
            <p:custDataLst>
              <p:tags r:id="rId16"/>
            </p:custDataLst>
          </p:nvPr>
        </p:nvSpPr>
        <p:spPr>
          <a:xfrm>
            <a:off x="10012162" y="3941986"/>
            <a:ext cx="585892" cy="585892"/>
          </a:xfrm>
          <a:prstGeom prst="roundRect">
            <a:avLst/>
          </a:prstGeom>
          <a:solidFill>
            <a:schemeClr val="accent5"/>
          </a:solidFill>
          <a:effectLst>
            <a:outerShdw blurRad="57150" dist="19050" dir="5400000" algn="ctr" rotWithShape="0">
              <a:schemeClr val="tx1">
                <a:alpha val="63000"/>
              </a:schemeClr>
            </a:outerShdw>
          </a:effectLst>
        </p:spPr>
        <p:style>
          <a:lnRef idx="0">
            <a:srgbClr val="00BCD3"/>
          </a:lnRef>
          <a:fillRef idx="3">
            <a:srgbClr val="00BCD3"/>
          </a:fillRef>
          <a:effectRef idx="3">
            <a:srgbClr val="00BCD3"/>
          </a:effectRef>
          <a:fontRef idx="minor">
            <a:srgbClr val="FFFFFF"/>
          </a:fontRef>
        </p:style>
        <p:txBody>
          <a:bodyPr anchor="ctr">
            <a:normAutofit/>
          </a:bodyPr>
          <a:lstStyle/>
          <a:p>
            <a:pPr algn="ctr" eaLnBrk="1" fontAlgn="auto" hangingPunct="1">
              <a:lnSpc>
                <a:spcPct val="120000"/>
              </a:lnSpc>
              <a:spcBef>
                <a:spcPts val="0"/>
              </a:spcBef>
              <a:spcAft>
                <a:spcPts val="0"/>
              </a:spcAft>
              <a:defRPr/>
            </a:pPr>
            <a:endParaRPr lang="id-ID" dirty="0">
              <a:solidFill>
                <a:srgbClr val="FFFFFF"/>
              </a:solidFill>
              <a:latin typeface="微软雅黑" panose="020B0503020204020204" pitchFamily="34" charset="-122"/>
              <a:ea typeface="微软雅黑" panose="020B0503020204020204" pitchFamily="34" charset="-122"/>
            </a:endParaRPr>
          </a:p>
        </p:txBody>
      </p:sp>
      <p:sp>
        <p:nvSpPr>
          <p:cNvPr id="39" name="Shape 2784"/>
          <p:cNvSpPr/>
          <p:nvPr>
            <p:custDataLst>
              <p:tags r:id="rId17"/>
            </p:custDataLst>
          </p:nvPr>
        </p:nvSpPr>
        <p:spPr>
          <a:xfrm>
            <a:off x="10159412" y="408241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lIns="19045" tIns="19045" rIns="19045" bIns="19045" anchor="ctr">
            <a:normAutofit fontScale="90000" lnSpcReduction="10000"/>
          </a:bodyPr>
          <a:lstStyle/>
          <a:p>
            <a:pPr defTabSz="228600">
              <a:lnSpc>
                <a:spcPct val="120000"/>
              </a:lnSpc>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61" name="文本框 60"/>
          <p:cNvSpPr txBox="1"/>
          <p:nvPr>
            <p:custDataLst>
              <p:tags r:id="rId18"/>
            </p:custDataLst>
          </p:nvPr>
        </p:nvSpPr>
        <p:spPr>
          <a:xfrm>
            <a:off x="953163" y="5241166"/>
            <a:ext cx="1863642" cy="964495"/>
          </a:xfrm>
          <a:prstGeom prst="rect">
            <a:avLst/>
          </a:prstGeom>
          <a:noFill/>
        </p:spPr>
        <p:txBody>
          <a:bodyPr wrap="square" tIns="0" rtlCol="0">
            <a:normAutofit/>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gn="ctr">
              <a:lnSpc>
                <a:spcPct val="120000"/>
              </a:lnSpc>
              <a:buNone/>
            </a:pPr>
            <a:r>
              <a:rPr lang="en-US" altLang="zh-CN" sz="1600" spc="200" dirty="0" smtClean="0">
                <a:solidFill>
                  <a:schemeClr val="tx1">
                    <a:lumMod val="85000"/>
                    <a:lumOff val="15000"/>
                  </a:schemeClr>
                </a:solidFill>
                <a:uFillTx/>
                <a:latin typeface="Arial" panose="020B0604020202020204" pitchFamily="34" charset="0"/>
                <a:ea typeface="微软雅黑" panose="020B0503020204020204" pitchFamily="34" charset="-122"/>
              </a:rPr>
              <a:t>Large base of Frameworks</a:t>
            </a:r>
            <a:endParaRPr lang="en-US" altLang="zh-CN" sz="1600" spc="200"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62" name="文本框 61"/>
          <p:cNvSpPr txBox="1"/>
          <p:nvPr>
            <p:custDataLst>
              <p:tags r:id="rId19"/>
            </p:custDataLst>
          </p:nvPr>
        </p:nvSpPr>
        <p:spPr>
          <a:xfrm>
            <a:off x="952584" y="4689043"/>
            <a:ext cx="1864800" cy="519731"/>
          </a:xfrm>
          <a:prstGeom prst="rect">
            <a:avLst/>
          </a:prstGeom>
          <a:noFill/>
        </p:spPr>
        <p:txBody>
          <a:bodyPr wrap="square" bIns="0" rtlCol="0">
            <a:normAutofit fontScale="92500"/>
          </a:bodyPr>
          <a:lstStyle>
            <a:defPPr>
              <a:defRPr lang="en-US"/>
            </a:defPPr>
            <a:lvl1pPr>
              <a:lnSpc>
                <a:spcPct val="120000"/>
              </a:lnSpc>
              <a:defRPr kumimoji="1" b="1">
                <a:solidFill>
                  <a:srgbClr val="2196F3"/>
                </a:solidFill>
                <a:latin typeface="微软雅黑" panose="020B0503020204020204" pitchFamily="34" charset="-122"/>
              </a:defRPr>
            </a:lvl1pPr>
          </a:lstStyle>
          <a:p>
            <a:pPr algn="ctr"/>
            <a:r>
              <a:rPr lang="en-US" altLang="zh-CN" sz="2000" spc="200" dirty="0" smtClean="0">
                <a:solidFill>
                  <a:schemeClr val="tx1">
                    <a:lumMod val="85000"/>
                    <a:lumOff val="15000"/>
                  </a:schemeClr>
                </a:solidFill>
                <a:uFillTx/>
                <a:latin typeface="Arial" panose="020B0604020202020204" pitchFamily="34" charset="0"/>
                <a:ea typeface="微软雅黑" panose="020B0503020204020204" pitchFamily="34" charset="-122"/>
              </a:rPr>
              <a:t>Frameworks</a:t>
            </a:r>
            <a:endParaRPr lang="en-US" altLang="zh-CN" sz="2000" spc="200"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66" name="文本框 65"/>
          <p:cNvSpPr txBox="1"/>
          <p:nvPr>
            <p:custDataLst>
              <p:tags r:id="rId20"/>
            </p:custDataLst>
          </p:nvPr>
        </p:nvSpPr>
        <p:spPr>
          <a:xfrm>
            <a:off x="5188819" y="5241166"/>
            <a:ext cx="1863642" cy="964495"/>
          </a:xfrm>
          <a:prstGeom prst="rect">
            <a:avLst/>
          </a:prstGeom>
          <a:noFill/>
        </p:spPr>
        <p:txBody>
          <a:bodyPr wrap="square" tIns="0" rtlCol="0">
            <a:normAutofit fontScale="92500" lnSpcReduction="20000"/>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gn="ctr">
              <a:lnSpc>
                <a:spcPct val="120000"/>
              </a:lnSpc>
              <a:buNone/>
            </a:pPr>
            <a:r>
              <a:rPr lang="en-US" altLang="zh-CN" sz="1600" spc="200" dirty="0" smtClean="0">
                <a:solidFill>
                  <a:schemeClr val="tx1">
                    <a:lumMod val="85000"/>
                    <a:lumOff val="15000"/>
                  </a:schemeClr>
                </a:solidFill>
                <a:uFillTx/>
                <a:latin typeface="Arial" panose="020B0604020202020204" pitchFamily="34" charset="0"/>
                <a:ea typeface="微软雅黑" panose="020B0503020204020204" pitchFamily="34" charset="-122"/>
              </a:rPr>
              <a:t>Standard for Industry application Development</a:t>
            </a:r>
            <a:endParaRPr lang="en-US" altLang="zh-CN" sz="1600" spc="200"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67" name="文本框 66"/>
          <p:cNvSpPr txBox="1"/>
          <p:nvPr>
            <p:custDataLst>
              <p:tags r:id="rId21"/>
            </p:custDataLst>
          </p:nvPr>
        </p:nvSpPr>
        <p:spPr>
          <a:xfrm>
            <a:off x="5188240" y="4689043"/>
            <a:ext cx="1864800" cy="519731"/>
          </a:xfrm>
          <a:prstGeom prst="rect">
            <a:avLst/>
          </a:prstGeom>
          <a:noFill/>
        </p:spPr>
        <p:txBody>
          <a:bodyPr wrap="square" bIns="0" rtlCol="0">
            <a:normAutofit/>
          </a:bodyPr>
          <a:lstStyle>
            <a:defPPr>
              <a:defRPr lang="en-US"/>
            </a:defPPr>
            <a:lvl1pPr>
              <a:lnSpc>
                <a:spcPct val="120000"/>
              </a:lnSpc>
              <a:defRPr kumimoji="1" b="1">
                <a:solidFill>
                  <a:srgbClr val="2196F3"/>
                </a:solidFill>
                <a:latin typeface="微软雅黑" panose="020B0503020204020204" pitchFamily="34" charset="-122"/>
              </a:defRPr>
            </a:lvl1pPr>
          </a:lstStyle>
          <a:p>
            <a:pPr algn="ctr"/>
            <a:r>
              <a:rPr lang="en-US" altLang="zh-CN" sz="2000" spc="200" dirty="0" smtClean="0">
                <a:solidFill>
                  <a:schemeClr val="tx1">
                    <a:lumMod val="85000"/>
                    <a:lumOff val="15000"/>
                  </a:schemeClr>
                </a:solidFill>
                <a:latin typeface="Arial" panose="020B0604020202020204" pitchFamily="34" charset="0"/>
                <a:ea typeface="微软雅黑" panose="020B0503020204020204" pitchFamily="34" charset="-122"/>
              </a:rPr>
              <a:t>Industry</a:t>
            </a:r>
            <a:endParaRPr lang="en-US" altLang="zh-CN" sz="2000" spc="200"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69" name="文本框 68"/>
          <p:cNvSpPr txBox="1"/>
          <p:nvPr>
            <p:custDataLst>
              <p:tags r:id="rId22"/>
            </p:custDataLst>
          </p:nvPr>
        </p:nvSpPr>
        <p:spPr>
          <a:xfrm>
            <a:off x="9424474" y="5241166"/>
            <a:ext cx="1863642" cy="964495"/>
          </a:xfrm>
          <a:prstGeom prst="rect">
            <a:avLst/>
          </a:prstGeom>
          <a:noFill/>
        </p:spPr>
        <p:txBody>
          <a:bodyPr wrap="square" tIns="0" rtlCol="0">
            <a:normAutofit/>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gn="ctr">
              <a:lnSpc>
                <a:spcPct val="120000"/>
              </a:lnSpc>
              <a:buNone/>
            </a:pPr>
            <a:r>
              <a:rPr lang="en-US" altLang="zh-CN" sz="1600" spc="200" dirty="0" smtClean="0">
                <a:solidFill>
                  <a:schemeClr val="tx1">
                    <a:lumMod val="85000"/>
                    <a:lumOff val="15000"/>
                  </a:schemeClr>
                </a:solidFill>
                <a:uFillTx/>
                <a:latin typeface="Arial" panose="020B0604020202020204" pitchFamily="34" charset="0"/>
                <a:ea typeface="微软雅黑" panose="020B0503020204020204" pitchFamily="34" charset="-122"/>
              </a:rPr>
              <a:t>JIT and other</a:t>
            </a:r>
          </a:p>
          <a:p>
            <a:pPr marL="0" indent="0" algn="ctr">
              <a:lnSpc>
                <a:spcPct val="120000"/>
              </a:lnSpc>
              <a:buNone/>
            </a:pPr>
            <a:r>
              <a:rPr lang="en-US" altLang="zh-CN" sz="1600" spc="200" dirty="0" smtClean="0">
                <a:solidFill>
                  <a:schemeClr val="tx1">
                    <a:lumMod val="85000"/>
                    <a:lumOff val="15000"/>
                  </a:schemeClr>
                </a:solidFill>
                <a:latin typeface="Arial" panose="020B0604020202020204" pitchFamily="34" charset="0"/>
                <a:ea typeface="微软雅黑" panose="020B0503020204020204" pitchFamily="34" charset="-122"/>
              </a:rPr>
              <a:t>Language support</a:t>
            </a:r>
            <a:endParaRPr lang="en-US" altLang="zh-CN" sz="1600" spc="200"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70" name="文本框 69"/>
          <p:cNvSpPr txBox="1"/>
          <p:nvPr>
            <p:custDataLst>
              <p:tags r:id="rId23"/>
            </p:custDataLst>
          </p:nvPr>
        </p:nvSpPr>
        <p:spPr>
          <a:xfrm>
            <a:off x="9423895" y="4689043"/>
            <a:ext cx="1864800" cy="519731"/>
          </a:xfrm>
          <a:prstGeom prst="rect">
            <a:avLst/>
          </a:prstGeom>
          <a:noFill/>
        </p:spPr>
        <p:txBody>
          <a:bodyPr wrap="square" bIns="0" rtlCol="0">
            <a:normAutofit/>
          </a:bodyPr>
          <a:lstStyle>
            <a:defPPr>
              <a:defRPr lang="en-US"/>
            </a:defPPr>
            <a:lvl1pPr>
              <a:lnSpc>
                <a:spcPct val="120000"/>
              </a:lnSpc>
              <a:defRPr kumimoji="1" b="1">
                <a:solidFill>
                  <a:srgbClr val="2196F3"/>
                </a:solidFill>
                <a:latin typeface="微软雅黑" panose="020B0503020204020204" pitchFamily="34" charset="-122"/>
              </a:defRPr>
            </a:lvl1pPr>
          </a:lstStyle>
          <a:p>
            <a:pPr algn="ctr"/>
            <a:r>
              <a:rPr lang="en-US" sz="2000" dirty="0" smtClean="0">
                <a:solidFill>
                  <a:schemeClr val="tx1"/>
                </a:solidFill>
              </a:rPr>
              <a:t>Scalable</a:t>
            </a:r>
            <a:endParaRPr lang="en-US" altLang="zh-CN" sz="2000" spc="200" dirty="0">
              <a:solidFill>
                <a:schemeClr val="tx1"/>
              </a:solidFill>
              <a:uFillTx/>
              <a:latin typeface="Arial" panose="020B0604020202020204" pitchFamily="34" charset="0"/>
              <a:ea typeface="微软雅黑" panose="020B0503020204020204" pitchFamily="34" charset="-122"/>
            </a:endParaRPr>
          </a:p>
        </p:txBody>
      </p:sp>
      <p:sp>
        <p:nvSpPr>
          <p:cNvPr id="72" name="文本框 71"/>
          <p:cNvSpPr txBox="1"/>
          <p:nvPr>
            <p:custDataLst>
              <p:tags r:id="rId24"/>
            </p:custDataLst>
          </p:nvPr>
        </p:nvSpPr>
        <p:spPr>
          <a:xfrm>
            <a:off x="7306647" y="5241166"/>
            <a:ext cx="1863642" cy="964495"/>
          </a:xfrm>
          <a:prstGeom prst="rect">
            <a:avLst/>
          </a:prstGeom>
          <a:noFill/>
        </p:spPr>
        <p:txBody>
          <a:bodyPr wrap="square" tIns="0" rtlCol="0">
            <a:normAutofit/>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gn="ctr">
              <a:lnSpc>
                <a:spcPct val="120000"/>
              </a:lnSpc>
              <a:buNone/>
            </a:pPr>
            <a:r>
              <a:rPr lang="en-US" altLang="zh-CN" sz="1600" spc="200" dirty="0" smtClean="0">
                <a:solidFill>
                  <a:schemeClr val="tx1">
                    <a:lumMod val="85000"/>
                    <a:lumOff val="15000"/>
                  </a:schemeClr>
                </a:solidFill>
                <a:uFillTx/>
                <a:latin typeface="Arial" panose="020B0604020202020204" pitchFamily="34" charset="0"/>
                <a:ea typeface="微软雅黑" panose="020B0503020204020204" pitchFamily="34" charset="-122"/>
              </a:rPr>
              <a:t>Highly reliable and fast</a:t>
            </a:r>
            <a:endParaRPr lang="en-US" altLang="zh-CN" sz="1600" spc="200"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73" name="文本框 72"/>
          <p:cNvSpPr txBox="1"/>
          <p:nvPr>
            <p:custDataLst>
              <p:tags r:id="rId25"/>
            </p:custDataLst>
          </p:nvPr>
        </p:nvSpPr>
        <p:spPr>
          <a:xfrm>
            <a:off x="7306068" y="4689043"/>
            <a:ext cx="1864800" cy="519731"/>
          </a:xfrm>
          <a:prstGeom prst="rect">
            <a:avLst/>
          </a:prstGeom>
          <a:noFill/>
        </p:spPr>
        <p:txBody>
          <a:bodyPr wrap="square" bIns="0" rtlCol="0">
            <a:normAutofit/>
          </a:bodyPr>
          <a:lstStyle>
            <a:defPPr>
              <a:defRPr lang="en-US"/>
            </a:defPPr>
            <a:lvl1pPr>
              <a:lnSpc>
                <a:spcPct val="120000"/>
              </a:lnSpc>
              <a:defRPr kumimoji="1" b="1">
                <a:solidFill>
                  <a:srgbClr val="2196F3"/>
                </a:solidFill>
                <a:latin typeface="微软雅黑" panose="020B0503020204020204" pitchFamily="34" charset="-122"/>
              </a:defRPr>
            </a:lvl1pPr>
          </a:lstStyle>
          <a:p>
            <a:pPr algn="ctr"/>
            <a:r>
              <a:rPr lang="en-US" altLang="zh-CN" sz="2000" spc="200" dirty="0" smtClean="0">
                <a:solidFill>
                  <a:schemeClr val="tx1">
                    <a:lumMod val="85000"/>
                    <a:lumOff val="15000"/>
                  </a:schemeClr>
                </a:solidFill>
                <a:uFillTx/>
                <a:latin typeface="Arial" panose="020B0604020202020204" pitchFamily="34" charset="0"/>
                <a:ea typeface="微软雅黑" panose="020B0503020204020204" pitchFamily="34" charset="-122"/>
              </a:rPr>
              <a:t>Reliable</a:t>
            </a:r>
            <a:endParaRPr lang="en-US" altLang="zh-CN" sz="2000" spc="200"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75" name="文本框 74"/>
          <p:cNvSpPr txBox="1"/>
          <p:nvPr>
            <p:custDataLst>
              <p:tags r:id="rId26"/>
            </p:custDataLst>
          </p:nvPr>
        </p:nvSpPr>
        <p:spPr>
          <a:xfrm>
            <a:off x="3070991" y="5241166"/>
            <a:ext cx="1863642" cy="964495"/>
          </a:xfrm>
          <a:prstGeom prst="rect">
            <a:avLst/>
          </a:prstGeom>
          <a:noFill/>
        </p:spPr>
        <p:txBody>
          <a:bodyPr wrap="square" tIns="0" rtlCol="0">
            <a:normAutofit/>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gn="ctr">
              <a:lnSpc>
                <a:spcPct val="120000"/>
              </a:lnSpc>
              <a:buNone/>
            </a:pPr>
            <a:r>
              <a:rPr lang="en-US" altLang="zh-CN" sz="1600" spc="200" dirty="0" smtClean="0">
                <a:solidFill>
                  <a:schemeClr val="tx1">
                    <a:lumMod val="85000"/>
                    <a:lumOff val="15000"/>
                  </a:schemeClr>
                </a:solidFill>
                <a:uFillTx/>
                <a:latin typeface="Arial" panose="020B0604020202020204" pitchFamily="34" charset="0"/>
                <a:ea typeface="微软雅黑" panose="020B0503020204020204" pitchFamily="34" charset="-122"/>
              </a:rPr>
              <a:t>9 million Dev</a:t>
            </a:r>
          </a:p>
          <a:p>
            <a:pPr marL="0" indent="0" algn="ctr">
              <a:lnSpc>
                <a:spcPct val="120000"/>
              </a:lnSpc>
              <a:buNone/>
            </a:pPr>
            <a:r>
              <a:rPr lang="en-US" altLang="zh-CN" sz="1600" spc="200" dirty="0" smtClean="0">
                <a:solidFill>
                  <a:schemeClr val="tx1">
                    <a:lumMod val="85000"/>
                    <a:lumOff val="15000"/>
                  </a:schemeClr>
                </a:solidFill>
                <a:latin typeface="Arial" panose="020B0604020202020204" pitchFamily="34" charset="0"/>
                <a:ea typeface="微软雅黑" panose="020B0503020204020204" pitchFamily="34" charset="-122"/>
              </a:rPr>
              <a:t>Community</a:t>
            </a:r>
            <a:endParaRPr lang="en-US" altLang="zh-CN" sz="1600" spc="200"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76" name="文本框 75"/>
          <p:cNvSpPr txBox="1"/>
          <p:nvPr>
            <p:custDataLst>
              <p:tags r:id="rId27"/>
            </p:custDataLst>
          </p:nvPr>
        </p:nvSpPr>
        <p:spPr>
          <a:xfrm>
            <a:off x="2914022" y="4695909"/>
            <a:ext cx="2274218" cy="512865"/>
          </a:xfrm>
          <a:prstGeom prst="rect">
            <a:avLst/>
          </a:prstGeom>
          <a:noFill/>
        </p:spPr>
        <p:txBody>
          <a:bodyPr wrap="square" bIns="0" rtlCol="0">
            <a:noAutofit/>
          </a:bodyPr>
          <a:lstStyle>
            <a:defPPr>
              <a:defRPr lang="en-US"/>
            </a:defPPr>
            <a:lvl1pPr>
              <a:lnSpc>
                <a:spcPct val="120000"/>
              </a:lnSpc>
              <a:defRPr kumimoji="1" b="1">
                <a:solidFill>
                  <a:srgbClr val="2196F3"/>
                </a:solidFill>
                <a:latin typeface="微软雅黑" panose="020B0503020204020204" pitchFamily="34" charset="-122"/>
              </a:defRPr>
            </a:lvl1pPr>
          </a:lstStyle>
          <a:p>
            <a:pPr algn="ctr"/>
            <a:r>
              <a:rPr lang="en-US" altLang="zh-CN" spc="200" dirty="0" smtClean="0">
                <a:solidFill>
                  <a:schemeClr val="tx1">
                    <a:lumMod val="85000"/>
                    <a:lumOff val="15000"/>
                  </a:schemeClr>
                </a:solidFill>
                <a:uFillTx/>
                <a:latin typeface="Arial" panose="020B0604020202020204" pitchFamily="34" charset="0"/>
                <a:ea typeface="微软雅黑" panose="020B0503020204020204" pitchFamily="34" charset="-122"/>
              </a:rPr>
              <a:t>Dev Community</a:t>
            </a:r>
            <a:endParaRPr lang="en-US" altLang="zh-CN" spc="200" dirty="0">
              <a:solidFill>
                <a:schemeClr val="tx1">
                  <a:lumMod val="85000"/>
                  <a:lumOff val="15000"/>
                </a:schemeClr>
              </a:solidFill>
              <a:uFillTx/>
              <a:latin typeface="Arial" panose="020B0604020202020204" pitchFamily="34" charset="0"/>
              <a:ea typeface="微软雅黑" panose="020B0503020204020204" pitchFamily="34" charset="-122"/>
            </a:endParaRPr>
          </a:p>
        </p:txBody>
      </p:sp>
      <p:sp>
        <p:nvSpPr>
          <p:cNvPr id="48" name="MH_Number_1"/>
          <p:cNvSpPr/>
          <p:nvPr>
            <p:custDataLst>
              <p:tags r:id="rId28"/>
            </p:custDataLst>
          </p:nvPr>
        </p:nvSpPr>
        <p:spPr>
          <a:xfrm>
            <a:off x="356610" y="410749"/>
            <a:ext cx="521970" cy="521970"/>
          </a:xfrm>
          <a:prstGeom prst="ellipse">
            <a:avLst/>
          </a:prstGeom>
          <a:solidFill>
            <a:schemeClr val="accent1"/>
          </a:solidFill>
          <a:ln w="28575">
            <a:solidFill>
              <a:schemeClr val="bg1"/>
            </a:solidFill>
          </a:ln>
          <a:effectLst>
            <a:outerShdw blurRad="203200" dist="1143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lnSpcReduction="10000"/>
          </a:bodyPr>
          <a:lstStyle/>
          <a:p>
            <a:pPr algn="ctr" defTabSz="866775" fontAlgn="base">
              <a:spcBef>
                <a:spcPct val="0"/>
              </a:spcBef>
              <a:spcAft>
                <a:spcPct val="0"/>
              </a:spcAft>
            </a:pPr>
            <a:endParaRPr lang="zh-CN" altLang="en-US" sz="2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1" name="MH_Entry_1"/>
          <p:cNvSpPr/>
          <p:nvPr>
            <p:custDataLst>
              <p:tags r:id="rId29"/>
            </p:custDataLst>
          </p:nvPr>
        </p:nvSpPr>
        <p:spPr>
          <a:xfrm>
            <a:off x="952584" y="410749"/>
            <a:ext cx="5022055" cy="52197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b" anchorCtr="0" forceAA="0" compatLnSpc="1">
            <a:noAutofit/>
          </a:bodyPr>
          <a:lstStyle/>
          <a:p>
            <a:pPr defTabSz="866775" fontAlgn="base">
              <a:spcBef>
                <a:spcPct val="0"/>
              </a:spcBef>
              <a:spcAft>
                <a:spcPct val="0"/>
              </a:spcAft>
            </a:pPr>
            <a:r>
              <a:rPr lang="en-US" altLang="zh-CN" sz="3200" spc="1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Java Modern Trends</a:t>
            </a:r>
            <a:endParaRPr lang="en-US" altLang="zh-CN" sz="3200" spc="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1" name="组合 28"/>
          <p:cNvGrpSpPr>
            <a:grpSpLocks/>
          </p:cNvGrpSpPr>
          <p:nvPr/>
        </p:nvGrpSpPr>
        <p:grpSpPr bwMode="auto">
          <a:xfrm>
            <a:off x="2393950" y="850900"/>
            <a:ext cx="6205538" cy="5022850"/>
            <a:chOff x="2080305" y="655260"/>
            <a:chExt cx="6971334" cy="5643855"/>
          </a:xfrm>
        </p:grpSpPr>
        <p:grpSp>
          <p:nvGrpSpPr>
            <p:cNvPr id="10242" name="组合 18"/>
            <p:cNvGrpSpPr>
              <a:grpSpLocks/>
            </p:cNvGrpSpPr>
            <p:nvPr/>
          </p:nvGrpSpPr>
          <p:grpSpPr bwMode="auto">
            <a:xfrm>
              <a:off x="2080305" y="655260"/>
              <a:ext cx="6971334" cy="5643855"/>
              <a:chOff x="1691915" y="1468271"/>
              <a:chExt cx="4258865" cy="3447893"/>
            </a:xfrm>
          </p:grpSpPr>
          <p:grpSp>
            <p:nvGrpSpPr>
              <p:cNvPr id="10243" name="组合 3"/>
              <p:cNvGrpSpPr>
                <a:grpSpLocks/>
              </p:cNvGrpSpPr>
              <p:nvPr/>
            </p:nvGrpSpPr>
            <p:grpSpPr bwMode="auto">
              <a:xfrm>
                <a:off x="1691915" y="1468271"/>
                <a:ext cx="4258865" cy="3447893"/>
                <a:chOff x="1654969" y="2724416"/>
                <a:chExt cx="4258865" cy="3447893"/>
              </a:xfrm>
            </p:grpSpPr>
            <p:grpSp>
              <p:nvGrpSpPr>
                <p:cNvPr id="10244" name="组合 4"/>
                <p:cNvGrpSpPr>
                  <a:grpSpLocks/>
                </p:cNvGrpSpPr>
                <p:nvPr/>
              </p:nvGrpSpPr>
              <p:grpSpPr bwMode="auto">
                <a:xfrm>
                  <a:off x="2531730" y="2833593"/>
                  <a:ext cx="3382104" cy="3338716"/>
                  <a:chOff x="449141" y="2030030"/>
                  <a:chExt cx="3382104" cy="3338716"/>
                </a:xfrm>
              </p:grpSpPr>
              <p:grpSp>
                <p:nvGrpSpPr>
                  <p:cNvPr id="10245" name="组合 7"/>
                  <p:cNvGrpSpPr>
                    <a:grpSpLocks/>
                  </p:cNvGrpSpPr>
                  <p:nvPr/>
                </p:nvGrpSpPr>
                <p:grpSpPr bwMode="auto">
                  <a:xfrm>
                    <a:off x="449141" y="2030030"/>
                    <a:ext cx="3382104" cy="3338716"/>
                    <a:chOff x="683491" y="2143514"/>
                    <a:chExt cx="3382104" cy="3338716"/>
                  </a:xfrm>
                </p:grpSpPr>
                <p:grpSp>
                  <p:nvGrpSpPr>
                    <p:cNvPr id="10246" name="组合 9"/>
                    <p:cNvGrpSpPr>
                      <a:grpSpLocks/>
                    </p:cNvGrpSpPr>
                    <p:nvPr/>
                  </p:nvGrpSpPr>
                  <p:grpSpPr bwMode="auto">
                    <a:xfrm>
                      <a:off x="683491" y="2143514"/>
                      <a:ext cx="3382104" cy="3338716"/>
                      <a:chOff x="230909" y="3242641"/>
                      <a:chExt cx="3382104" cy="3338716"/>
                    </a:xfrm>
                  </p:grpSpPr>
                  <p:sp>
                    <p:nvSpPr>
                      <p:cNvPr id="12" name="等腰三角形 11"/>
                      <p:cNvSpPr/>
                      <p:nvPr/>
                    </p:nvSpPr>
                    <p:spPr>
                      <a:xfrm rot="10800000">
                        <a:off x="231198" y="3665250"/>
                        <a:ext cx="3381815" cy="2916107"/>
                      </a:xfrm>
                      <a:prstGeom prst="triangle">
                        <a:avLst/>
                      </a:prstGeom>
                      <a:solidFill>
                        <a:srgbClr val="04A6E5">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3" name="等腰三角形 12"/>
                      <p:cNvSpPr/>
                      <p:nvPr/>
                    </p:nvSpPr>
                    <p:spPr>
                      <a:xfrm rot="10800000">
                        <a:off x="2002729" y="5353236"/>
                        <a:ext cx="1025221" cy="883767"/>
                      </a:xfrm>
                      <a:prstGeom prst="triangl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cxnSp>
                    <p:nvCxnSpPr>
                      <p:cNvPr id="14" name="直接连接符 13"/>
                      <p:cNvCxnSpPr/>
                      <p:nvPr/>
                    </p:nvCxnSpPr>
                    <p:spPr>
                      <a:xfrm>
                        <a:off x="231198" y="3242436"/>
                        <a:ext cx="1025221" cy="18470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等腰三角形 10"/>
                    <p:cNvSpPr/>
                    <p:nvPr/>
                  </p:nvSpPr>
                  <p:spPr>
                    <a:xfrm rot="10800000">
                      <a:off x="3414073" y="3518544"/>
                      <a:ext cx="453233" cy="391212"/>
                    </a:xfrm>
                    <a:prstGeom prst="triangle">
                      <a:avLst/>
                    </a:prstGeom>
                    <a:solidFill>
                      <a:srgbClr val="60E0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cxnSp>
                <p:nvCxnSpPr>
                  <p:cNvPr id="9" name="直接连接符 8"/>
                  <p:cNvCxnSpPr/>
                  <p:nvPr/>
                </p:nvCxnSpPr>
                <p:spPr>
                  <a:xfrm>
                    <a:off x="763207" y="2192195"/>
                    <a:ext cx="135098" cy="260444"/>
                  </a:xfrm>
                  <a:prstGeom prst="line">
                    <a:avLst/>
                  </a:prstGeom>
                  <a:ln>
                    <a:solidFill>
                      <a:srgbClr val="60E033"/>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1913181" y="3388059"/>
                  <a:ext cx="738683" cy="738834"/>
                </a:xfrm>
                <a:prstGeom prst="ellipse">
                  <a:avLst/>
                </a:prstGeom>
                <a:solidFill>
                  <a:srgbClr val="60E03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7" name="椭圆 6"/>
                <p:cNvSpPr/>
                <p:nvPr/>
              </p:nvSpPr>
              <p:spPr>
                <a:xfrm>
                  <a:off x="1654969" y="2724416"/>
                  <a:ext cx="386774" cy="385763"/>
                </a:xfrm>
                <a:prstGeom prst="ellips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cxnSp>
            <p:nvCxnSpPr>
              <p:cNvPr id="18" name="直接连接符 17"/>
              <p:cNvCxnSpPr/>
              <p:nvPr/>
            </p:nvCxnSpPr>
            <p:spPr>
              <a:xfrm>
                <a:off x="3024377" y="2000057"/>
                <a:ext cx="289808" cy="5557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56" name="文本框 27"/>
            <p:cNvSpPr txBox="1">
              <a:spLocks noChangeArrowheads="1"/>
            </p:cNvSpPr>
            <p:nvPr/>
          </p:nvSpPr>
          <p:spPr bwMode="auto">
            <a:xfrm>
              <a:off x="4664616" y="3073231"/>
              <a:ext cx="3195782" cy="18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800" b="1" dirty="0" smtClean="0">
                  <a:solidFill>
                    <a:srgbClr val="FFFFFF"/>
                  </a:solidFill>
                  <a:latin typeface="Microsoft YaHei" panose="020B0503020204020204" pitchFamily="34" charset="-122"/>
                  <a:ea typeface="Microsoft YaHei" panose="020B0503020204020204" pitchFamily="34" charset="-122"/>
                </a:rPr>
                <a:t>Chapter </a:t>
              </a:r>
              <a:r>
                <a:rPr lang="en-US" altLang="zh-CN" sz="2800" b="1" dirty="0" smtClean="0">
                  <a:solidFill>
                    <a:srgbClr val="FFFFFF"/>
                  </a:solidFill>
                  <a:latin typeface="Microsoft YaHei" panose="020B0503020204020204" pitchFamily="34" charset="-122"/>
                  <a:ea typeface="Microsoft YaHei" panose="020B0503020204020204" pitchFamily="34" charset="-122"/>
                </a:rPr>
                <a:t>2</a:t>
              </a:r>
              <a:endParaRPr lang="en-US" altLang="zh-CN" sz="2800" b="1" dirty="0">
                <a:solidFill>
                  <a:srgbClr val="FFFFFF"/>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smtClean="0">
                  <a:solidFill>
                    <a:srgbClr val="FFFFFF"/>
                  </a:solidFill>
                  <a:latin typeface="Microsoft YaHei" panose="020B0503020204020204" pitchFamily="34" charset="-122"/>
                  <a:ea typeface="Microsoft YaHei" panose="020B0503020204020204" pitchFamily="34" charset="-122"/>
                </a:rPr>
                <a:t>Real World</a:t>
              </a:r>
            </a:p>
            <a:p>
              <a:pPr algn="ctr">
                <a:lnSpc>
                  <a:spcPct val="150000"/>
                </a:lnSpc>
              </a:pPr>
              <a:r>
                <a:rPr lang="en-US" altLang="zh-CN" sz="2000" b="1" dirty="0" smtClean="0">
                  <a:solidFill>
                    <a:srgbClr val="FFFFFF"/>
                  </a:solidFill>
                  <a:latin typeface="Microsoft YaHei" panose="020B0503020204020204" pitchFamily="34" charset="-122"/>
                  <a:ea typeface="Microsoft YaHei" panose="020B0503020204020204" pitchFamily="34" charset="-122"/>
                </a:rPr>
                <a:t>Applications</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grpSp>
      <p:pic>
        <p:nvPicPr>
          <p:cNvPr id="10258" name="Picture 18" descr="Image result for java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953" y="1613438"/>
            <a:ext cx="2937575" cy="164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114608"/>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java cardsembedded images pho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77" y="422031"/>
            <a:ext cx="11591584" cy="607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292738"/>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bwMode="auto">
          <a:xfrm>
            <a:off x="4413250" y="1662113"/>
            <a:ext cx="1601788" cy="1368425"/>
          </a:xfrm>
          <a:custGeom>
            <a:avLst/>
            <a:gdLst>
              <a:gd name="T0" fmla="*/ 211170617 w 21600"/>
              <a:gd name="T1" fmla="*/ 346775367 h 21600"/>
              <a:gd name="T2" fmla="*/ 0 w 21600"/>
              <a:gd name="T3" fmla="*/ 235598565 h 21600"/>
              <a:gd name="T4" fmla="*/ 459604150 w 21600"/>
              <a:gd name="T5" fmla="*/ 0 h 21600"/>
              <a:gd name="T6" fmla="*/ 475133925 w 21600"/>
              <a:gd name="T7" fmla="*/ 211773779 h 21600"/>
              <a:gd name="T8" fmla="*/ 211170617 w 21600"/>
              <a:gd name="T9" fmla="*/ 346775367 h 21600"/>
              <a:gd name="T10" fmla="*/ 211170617 w 21600"/>
              <a:gd name="T11" fmla="*/ 346775367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9600" y="21600"/>
                </a:moveTo>
                <a:cubicBezTo>
                  <a:pt x="0" y="14675"/>
                  <a:pt x="0" y="14675"/>
                  <a:pt x="0" y="14675"/>
                </a:cubicBezTo>
                <a:cubicBezTo>
                  <a:pt x="4518" y="6101"/>
                  <a:pt x="12282" y="577"/>
                  <a:pt x="20894" y="0"/>
                </a:cubicBezTo>
                <a:cubicBezTo>
                  <a:pt x="21600" y="13191"/>
                  <a:pt x="21600" y="13191"/>
                  <a:pt x="21600" y="13191"/>
                </a:cubicBezTo>
                <a:cubicBezTo>
                  <a:pt x="16518" y="13521"/>
                  <a:pt x="12141" y="16818"/>
                  <a:pt x="9600" y="21600"/>
                </a:cubicBezTo>
                <a:close/>
                <a:moveTo>
                  <a:pt x="9600" y="21600"/>
                </a:moveTo>
              </a:path>
            </a:pathLst>
          </a:custGeom>
          <a:solidFill>
            <a:srgbClr val="04A6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3" name="AutoShape 3"/>
          <p:cNvSpPr/>
          <p:nvPr/>
        </p:nvSpPr>
        <p:spPr bwMode="auto">
          <a:xfrm>
            <a:off x="7081838" y="2714625"/>
            <a:ext cx="965200" cy="1808163"/>
          </a:xfrm>
          <a:custGeom>
            <a:avLst/>
            <a:gdLst>
              <a:gd name="T0" fmla="*/ 0 w 20053"/>
              <a:gd name="T1" fmla="*/ 129499929 h 21600"/>
              <a:gd name="T2" fmla="*/ 143066176 w 20053"/>
              <a:gd name="T3" fmla="*/ 0 h 21600"/>
              <a:gd name="T4" fmla="*/ 143066176 w 20053"/>
              <a:gd name="T5" fmla="*/ 605454005 h 21600"/>
              <a:gd name="T6" fmla="*/ 0 w 20053"/>
              <a:gd name="T7" fmla="*/ 475954076 h 21600"/>
              <a:gd name="T8" fmla="*/ 24180041 w 20053"/>
              <a:gd name="T9" fmla="*/ 302727086 h 21600"/>
              <a:gd name="T10" fmla="*/ 0 w 20053"/>
              <a:gd name="T11" fmla="*/ 129499929 h 21600"/>
              <a:gd name="T12" fmla="*/ 0 w 20053"/>
              <a:gd name="T13" fmla="*/ 129499929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53" h="21600">
                <a:moveTo>
                  <a:pt x="0" y="4620"/>
                </a:moveTo>
                <a:cubicBezTo>
                  <a:pt x="15413" y="0"/>
                  <a:pt x="15413" y="0"/>
                  <a:pt x="15413" y="0"/>
                </a:cubicBezTo>
                <a:cubicBezTo>
                  <a:pt x="21600" y="6742"/>
                  <a:pt x="21600" y="14858"/>
                  <a:pt x="15413" y="21600"/>
                </a:cubicBezTo>
                <a:cubicBezTo>
                  <a:pt x="0" y="16980"/>
                  <a:pt x="0" y="16980"/>
                  <a:pt x="0" y="16980"/>
                </a:cubicBezTo>
                <a:cubicBezTo>
                  <a:pt x="1737" y="15170"/>
                  <a:pt x="2605" y="13047"/>
                  <a:pt x="2605" y="10800"/>
                </a:cubicBezTo>
                <a:cubicBezTo>
                  <a:pt x="2605" y="8553"/>
                  <a:pt x="1737" y="6492"/>
                  <a:pt x="0" y="4620"/>
                </a:cubicBezTo>
                <a:close/>
                <a:moveTo>
                  <a:pt x="0" y="4620"/>
                </a:moveTo>
              </a:path>
            </a:pathLst>
          </a:custGeom>
          <a:solidFill>
            <a:srgbClr val="60E033"/>
          </a:solidFill>
          <a:ln>
            <a:noFill/>
          </a:ln>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 name="AutoShape 4"/>
          <p:cNvSpPr/>
          <p:nvPr/>
        </p:nvSpPr>
        <p:spPr bwMode="auto">
          <a:xfrm>
            <a:off x="6156325" y="4203700"/>
            <a:ext cx="1604963" cy="1370013"/>
          </a:xfrm>
          <a:custGeom>
            <a:avLst/>
            <a:gdLst>
              <a:gd name="T0" fmla="*/ 264410771 w 21600"/>
              <a:gd name="T1" fmla="*/ 0 h 21600"/>
              <a:gd name="T2" fmla="*/ 477491173 w 21600"/>
              <a:gd name="T3" fmla="*/ 111564062 h 21600"/>
              <a:gd name="T4" fmla="*/ 15562749 w 21600"/>
              <a:gd name="T5" fmla="*/ 347983165 h 21600"/>
              <a:gd name="T6" fmla="*/ 0 w 21600"/>
              <a:gd name="T7" fmla="*/ 136808977 h 21600"/>
              <a:gd name="T8" fmla="*/ 264410771 w 21600"/>
              <a:gd name="T9" fmla="*/ 0 h 21600"/>
              <a:gd name="T10" fmla="*/ 26441077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1961" y="0"/>
                </a:moveTo>
                <a:cubicBezTo>
                  <a:pt x="21600" y="6925"/>
                  <a:pt x="21600" y="6925"/>
                  <a:pt x="21600" y="6925"/>
                </a:cubicBezTo>
                <a:cubicBezTo>
                  <a:pt x="17097" y="15499"/>
                  <a:pt x="9287" y="21023"/>
                  <a:pt x="704" y="21600"/>
                </a:cubicBezTo>
                <a:cubicBezTo>
                  <a:pt x="0" y="8492"/>
                  <a:pt x="0" y="8492"/>
                  <a:pt x="0" y="8492"/>
                </a:cubicBezTo>
                <a:cubicBezTo>
                  <a:pt x="5066" y="8079"/>
                  <a:pt x="9498" y="4782"/>
                  <a:pt x="11961" y="0"/>
                </a:cubicBezTo>
                <a:close/>
                <a:moveTo>
                  <a:pt x="11961" y="0"/>
                </a:moveTo>
              </a:path>
            </a:pathLst>
          </a:custGeom>
          <a:solidFill>
            <a:srgbClr val="04A6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5" name="AutoShape 5"/>
          <p:cNvSpPr/>
          <p:nvPr/>
        </p:nvSpPr>
        <p:spPr bwMode="auto">
          <a:xfrm>
            <a:off x="6650038" y="4665663"/>
            <a:ext cx="474662" cy="501650"/>
          </a:xfrm>
          <a:custGeom>
            <a:avLst/>
            <a:gdLst>
              <a:gd name="T0" fmla="*/ 27662239 w 21104"/>
              <a:gd name="T1" fmla="*/ 32097254 h 21600"/>
              <a:gd name="T2" fmla="*/ 42842497 w 21104"/>
              <a:gd name="T3" fmla="*/ 9070780 h 21600"/>
              <a:gd name="T4" fmla="*/ 42842497 w 21104"/>
              <a:gd name="T5" fmla="*/ 7326324 h 21600"/>
              <a:gd name="T6" fmla="*/ 39468210 w 21104"/>
              <a:gd name="T7" fmla="*/ 3488912 h 21600"/>
              <a:gd name="T8" fmla="*/ 37444052 w 21104"/>
              <a:gd name="T9" fmla="*/ 3488912 h 21600"/>
              <a:gd name="T10" fmla="*/ 35756887 w 21104"/>
              <a:gd name="T11" fmla="*/ 5233414 h 21600"/>
              <a:gd name="T12" fmla="*/ 33734757 w 21104"/>
              <a:gd name="T13" fmla="*/ 5581868 h 21600"/>
              <a:gd name="T14" fmla="*/ 34071793 w 21104"/>
              <a:gd name="T15" fmla="*/ 0 h 21600"/>
              <a:gd name="T16" fmla="*/ 9107740 w 21104"/>
              <a:gd name="T17" fmla="*/ 0 h 21600"/>
              <a:gd name="T18" fmla="*/ 9107740 w 21104"/>
              <a:gd name="T19" fmla="*/ 5581868 h 21600"/>
              <a:gd name="T20" fmla="*/ 7422602 w 21104"/>
              <a:gd name="T21" fmla="*/ 5233414 h 21600"/>
              <a:gd name="T22" fmla="*/ 5735481 w 21104"/>
              <a:gd name="T23" fmla="*/ 3488912 h 21600"/>
              <a:gd name="T24" fmla="*/ 3711323 w 21104"/>
              <a:gd name="T25" fmla="*/ 3488912 h 21600"/>
              <a:gd name="T26" fmla="*/ 0 w 21104"/>
              <a:gd name="T27" fmla="*/ 7326324 h 21600"/>
              <a:gd name="T28" fmla="*/ 0 w 21104"/>
              <a:gd name="T29" fmla="*/ 9070780 h 21600"/>
              <a:gd name="T30" fmla="*/ 15517249 w 21104"/>
              <a:gd name="T31" fmla="*/ 32097254 h 21600"/>
              <a:gd name="T32" fmla="*/ 19565609 w 21104"/>
              <a:gd name="T33" fmla="*/ 33841756 h 21600"/>
              <a:gd name="T34" fmla="*/ 19565609 w 21104"/>
              <a:gd name="T35" fmla="*/ 35934666 h 21600"/>
              <a:gd name="T36" fmla="*/ 17878443 w 21104"/>
              <a:gd name="T37" fmla="*/ 36631574 h 21600"/>
              <a:gd name="T38" fmla="*/ 19565609 w 21104"/>
              <a:gd name="T39" fmla="*/ 37679122 h 21600"/>
              <a:gd name="T40" fmla="*/ 19565609 w 21104"/>
              <a:gd name="T41" fmla="*/ 39772032 h 21600"/>
              <a:gd name="T42" fmla="*/ 18215480 w 21104"/>
              <a:gd name="T43" fmla="*/ 41516488 h 21600"/>
              <a:gd name="T44" fmla="*/ 16193350 w 21104"/>
              <a:gd name="T45" fmla="*/ 43260990 h 21600"/>
              <a:gd name="T46" fmla="*/ 14506184 w 21104"/>
              <a:gd name="T47" fmla="*/ 45005446 h 21600"/>
              <a:gd name="T48" fmla="*/ 16193350 w 21104"/>
              <a:gd name="T49" fmla="*/ 46749902 h 21600"/>
              <a:gd name="T50" fmla="*/ 26649147 w 21104"/>
              <a:gd name="T51" fmla="*/ 46749902 h 21600"/>
              <a:gd name="T52" fmla="*/ 28673304 w 21104"/>
              <a:gd name="T53" fmla="*/ 45005446 h 21600"/>
              <a:gd name="T54" fmla="*/ 26649147 w 21104"/>
              <a:gd name="T55" fmla="*/ 43260990 h 21600"/>
              <a:gd name="T56" fmla="*/ 24964053 w 21104"/>
              <a:gd name="T57" fmla="*/ 41168034 h 21600"/>
              <a:gd name="T58" fmla="*/ 23276887 w 21104"/>
              <a:gd name="T59" fmla="*/ 39772032 h 21600"/>
              <a:gd name="T60" fmla="*/ 23276887 w 21104"/>
              <a:gd name="T61" fmla="*/ 37679122 h 21600"/>
              <a:gd name="T62" fmla="*/ 24964053 w 21104"/>
              <a:gd name="T63" fmla="*/ 36631574 h 21600"/>
              <a:gd name="T64" fmla="*/ 23276887 w 21104"/>
              <a:gd name="T65" fmla="*/ 35934666 h 21600"/>
              <a:gd name="T66" fmla="*/ 23276887 w 21104"/>
              <a:gd name="T67" fmla="*/ 33841756 h 21600"/>
              <a:gd name="T68" fmla="*/ 27662239 w 21104"/>
              <a:gd name="T69" fmla="*/ 32097254 h 21600"/>
              <a:gd name="T70" fmla="*/ 34071793 w 21104"/>
              <a:gd name="T71" fmla="*/ 7326324 h 21600"/>
              <a:gd name="T72" fmla="*/ 35756887 w 21104"/>
              <a:gd name="T73" fmla="*/ 7326324 h 21600"/>
              <a:gd name="T74" fmla="*/ 37781044 w 21104"/>
              <a:gd name="T75" fmla="*/ 5581868 h 21600"/>
              <a:gd name="T76" fmla="*/ 39468210 w 21104"/>
              <a:gd name="T77" fmla="*/ 7326324 h 21600"/>
              <a:gd name="T78" fmla="*/ 39468210 w 21104"/>
              <a:gd name="T79" fmla="*/ 9070780 h 21600"/>
              <a:gd name="T80" fmla="*/ 30360470 w 21104"/>
              <a:gd name="T81" fmla="*/ 24770976 h 21600"/>
              <a:gd name="T82" fmla="*/ 34071793 w 21104"/>
              <a:gd name="T83" fmla="*/ 7326324 h 21600"/>
              <a:gd name="T84" fmla="*/ 12144990 w 21104"/>
              <a:gd name="T85" fmla="*/ 25119430 h 21600"/>
              <a:gd name="T86" fmla="*/ 3037250 w 21104"/>
              <a:gd name="T87" fmla="*/ 9419234 h 21600"/>
              <a:gd name="T88" fmla="*/ 3037250 w 21104"/>
              <a:gd name="T89" fmla="*/ 7674778 h 21600"/>
              <a:gd name="T90" fmla="*/ 4722388 w 21104"/>
              <a:gd name="T91" fmla="*/ 5581868 h 21600"/>
              <a:gd name="T92" fmla="*/ 6746546 w 21104"/>
              <a:gd name="T93" fmla="*/ 7674778 h 21600"/>
              <a:gd name="T94" fmla="*/ 8433712 w 21104"/>
              <a:gd name="T95" fmla="*/ 7674778 h 21600"/>
              <a:gd name="T96" fmla="*/ 12144990 w 21104"/>
              <a:gd name="T97" fmla="*/ 25119430 h 21600"/>
              <a:gd name="T98" fmla="*/ 12144990 w 21104"/>
              <a:gd name="T99" fmla="*/ 25119430 h 216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104" h="21600">
                <a:moveTo>
                  <a:pt x="13625" y="14830"/>
                </a:moveTo>
                <a:cubicBezTo>
                  <a:pt x="21434" y="10155"/>
                  <a:pt x="21102" y="4191"/>
                  <a:pt x="21102" y="4191"/>
                </a:cubicBezTo>
                <a:cubicBezTo>
                  <a:pt x="21102" y="3385"/>
                  <a:pt x="21102" y="3385"/>
                  <a:pt x="21102" y="3385"/>
                </a:cubicBezTo>
                <a:cubicBezTo>
                  <a:pt x="21102" y="3385"/>
                  <a:pt x="21102" y="1612"/>
                  <a:pt x="19440" y="1612"/>
                </a:cubicBezTo>
                <a:cubicBezTo>
                  <a:pt x="18942" y="1612"/>
                  <a:pt x="18443" y="1612"/>
                  <a:pt x="18443" y="1612"/>
                </a:cubicBezTo>
                <a:cubicBezTo>
                  <a:pt x="17612" y="1612"/>
                  <a:pt x="17612" y="2418"/>
                  <a:pt x="17612" y="2418"/>
                </a:cubicBezTo>
                <a:cubicBezTo>
                  <a:pt x="17612" y="2418"/>
                  <a:pt x="17280" y="2579"/>
                  <a:pt x="16616" y="2579"/>
                </a:cubicBezTo>
                <a:cubicBezTo>
                  <a:pt x="16616" y="1934"/>
                  <a:pt x="16782" y="0"/>
                  <a:pt x="16782" y="0"/>
                </a:cubicBezTo>
                <a:cubicBezTo>
                  <a:pt x="9139" y="967"/>
                  <a:pt x="4486" y="0"/>
                  <a:pt x="4486" y="0"/>
                </a:cubicBezTo>
                <a:cubicBezTo>
                  <a:pt x="4486" y="2579"/>
                  <a:pt x="4486" y="2579"/>
                  <a:pt x="4486" y="2579"/>
                </a:cubicBezTo>
                <a:cubicBezTo>
                  <a:pt x="3822" y="2579"/>
                  <a:pt x="3656" y="2418"/>
                  <a:pt x="3656" y="2418"/>
                </a:cubicBezTo>
                <a:cubicBezTo>
                  <a:pt x="3656" y="2418"/>
                  <a:pt x="3489" y="1612"/>
                  <a:pt x="2825" y="1612"/>
                </a:cubicBezTo>
                <a:cubicBezTo>
                  <a:pt x="2825" y="1612"/>
                  <a:pt x="2326" y="1612"/>
                  <a:pt x="1828" y="1612"/>
                </a:cubicBezTo>
                <a:cubicBezTo>
                  <a:pt x="166" y="1612"/>
                  <a:pt x="0" y="3385"/>
                  <a:pt x="0" y="3385"/>
                </a:cubicBezTo>
                <a:cubicBezTo>
                  <a:pt x="0" y="4191"/>
                  <a:pt x="0" y="4191"/>
                  <a:pt x="0" y="4191"/>
                </a:cubicBezTo>
                <a:cubicBezTo>
                  <a:pt x="0" y="4191"/>
                  <a:pt x="-166" y="10155"/>
                  <a:pt x="7643" y="14830"/>
                </a:cubicBezTo>
                <a:cubicBezTo>
                  <a:pt x="7643" y="14830"/>
                  <a:pt x="8474" y="15636"/>
                  <a:pt x="9637" y="15636"/>
                </a:cubicBezTo>
                <a:cubicBezTo>
                  <a:pt x="9637" y="16603"/>
                  <a:pt x="9637" y="16603"/>
                  <a:pt x="9637" y="16603"/>
                </a:cubicBezTo>
                <a:cubicBezTo>
                  <a:pt x="9637" y="16603"/>
                  <a:pt x="8806" y="16442"/>
                  <a:pt x="8806" y="16925"/>
                </a:cubicBezTo>
                <a:cubicBezTo>
                  <a:pt x="8806" y="17570"/>
                  <a:pt x="9637" y="17409"/>
                  <a:pt x="9637" y="17409"/>
                </a:cubicBezTo>
                <a:cubicBezTo>
                  <a:pt x="9637" y="18376"/>
                  <a:pt x="9637" y="18376"/>
                  <a:pt x="9637" y="18376"/>
                </a:cubicBezTo>
                <a:cubicBezTo>
                  <a:pt x="9637" y="18376"/>
                  <a:pt x="9471" y="19182"/>
                  <a:pt x="8972" y="19182"/>
                </a:cubicBezTo>
                <a:cubicBezTo>
                  <a:pt x="8972" y="19988"/>
                  <a:pt x="7976" y="19988"/>
                  <a:pt x="7976" y="19988"/>
                </a:cubicBezTo>
                <a:cubicBezTo>
                  <a:pt x="7976" y="19988"/>
                  <a:pt x="7145" y="20149"/>
                  <a:pt x="7145" y="20794"/>
                </a:cubicBezTo>
                <a:cubicBezTo>
                  <a:pt x="7145" y="20794"/>
                  <a:pt x="6979" y="21600"/>
                  <a:pt x="7976" y="21600"/>
                </a:cubicBezTo>
                <a:cubicBezTo>
                  <a:pt x="9305" y="21600"/>
                  <a:pt x="13126" y="21600"/>
                  <a:pt x="13126" y="21600"/>
                </a:cubicBezTo>
                <a:cubicBezTo>
                  <a:pt x="13957" y="21600"/>
                  <a:pt x="14123" y="20794"/>
                  <a:pt x="14123" y="20794"/>
                </a:cubicBezTo>
                <a:cubicBezTo>
                  <a:pt x="14123" y="20794"/>
                  <a:pt x="14123" y="19988"/>
                  <a:pt x="13126" y="19988"/>
                </a:cubicBezTo>
                <a:cubicBezTo>
                  <a:pt x="12296" y="19988"/>
                  <a:pt x="12296" y="19021"/>
                  <a:pt x="12296" y="19021"/>
                </a:cubicBezTo>
                <a:cubicBezTo>
                  <a:pt x="12296" y="19021"/>
                  <a:pt x="11465" y="19182"/>
                  <a:pt x="11465" y="18376"/>
                </a:cubicBezTo>
                <a:cubicBezTo>
                  <a:pt x="11465" y="17409"/>
                  <a:pt x="11465" y="17409"/>
                  <a:pt x="11465" y="17409"/>
                </a:cubicBezTo>
                <a:cubicBezTo>
                  <a:pt x="11465" y="17409"/>
                  <a:pt x="12296" y="17570"/>
                  <a:pt x="12296" y="16925"/>
                </a:cubicBezTo>
                <a:cubicBezTo>
                  <a:pt x="12296" y="16442"/>
                  <a:pt x="11465" y="16603"/>
                  <a:pt x="11465" y="16603"/>
                </a:cubicBezTo>
                <a:cubicBezTo>
                  <a:pt x="11465" y="15636"/>
                  <a:pt x="11465" y="15636"/>
                  <a:pt x="11465" y="15636"/>
                </a:cubicBezTo>
                <a:cubicBezTo>
                  <a:pt x="12296" y="15636"/>
                  <a:pt x="12960" y="15313"/>
                  <a:pt x="13625" y="14830"/>
                </a:cubicBezTo>
                <a:close/>
                <a:moveTo>
                  <a:pt x="16782" y="3385"/>
                </a:moveTo>
                <a:cubicBezTo>
                  <a:pt x="16948" y="3385"/>
                  <a:pt x="17612" y="3385"/>
                  <a:pt x="17612" y="3385"/>
                </a:cubicBezTo>
                <a:cubicBezTo>
                  <a:pt x="18443" y="3385"/>
                  <a:pt x="18609" y="2579"/>
                  <a:pt x="18609" y="2579"/>
                </a:cubicBezTo>
                <a:cubicBezTo>
                  <a:pt x="19440" y="2579"/>
                  <a:pt x="19440" y="3385"/>
                  <a:pt x="19440" y="3385"/>
                </a:cubicBezTo>
                <a:cubicBezTo>
                  <a:pt x="19440" y="4191"/>
                  <a:pt x="19440" y="4191"/>
                  <a:pt x="19440" y="4191"/>
                </a:cubicBezTo>
                <a:cubicBezTo>
                  <a:pt x="19440" y="4191"/>
                  <a:pt x="19108" y="7576"/>
                  <a:pt x="14954" y="11445"/>
                </a:cubicBezTo>
                <a:cubicBezTo>
                  <a:pt x="15951" y="9833"/>
                  <a:pt x="16782" y="6125"/>
                  <a:pt x="16782" y="3385"/>
                </a:cubicBezTo>
                <a:close/>
                <a:moveTo>
                  <a:pt x="5982" y="11606"/>
                </a:moveTo>
                <a:cubicBezTo>
                  <a:pt x="1662" y="7737"/>
                  <a:pt x="1496" y="4352"/>
                  <a:pt x="1496" y="4352"/>
                </a:cubicBezTo>
                <a:cubicBezTo>
                  <a:pt x="1496" y="3546"/>
                  <a:pt x="1496" y="3546"/>
                  <a:pt x="1496" y="3546"/>
                </a:cubicBezTo>
                <a:cubicBezTo>
                  <a:pt x="1496" y="3546"/>
                  <a:pt x="1496" y="2579"/>
                  <a:pt x="2326" y="2579"/>
                </a:cubicBezTo>
                <a:cubicBezTo>
                  <a:pt x="2326" y="2579"/>
                  <a:pt x="2326" y="3546"/>
                  <a:pt x="3323" y="3546"/>
                </a:cubicBezTo>
                <a:cubicBezTo>
                  <a:pt x="3323" y="3546"/>
                  <a:pt x="3988" y="3546"/>
                  <a:pt x="4154" y="3546"/>
                </a:cubicBezTo>
                <a:cubicBezTo>
                  <a:pt x="4154" y="6287"/>
                  <a:pt x="4985" y="9994"/>
                  <a:pt x="5982" y="11606"/>
                </a:cubicBezTo>
                <a:close/>
                <a:moveTo>
                  <a:pt x="5982" y="11606"/>
                </a:moveTo>
              </a:path>
            </a:pathLst>
          </a:custGeom>
          <a:solidFill>
            <a:srgbClr val="FFFEFE"/>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6" name="AutoShape 6"/>
          <p:cNvSpPr/>
          <p:nvPr/>
        </p:nvSpPr>
        <p:spPr bwMode="auto">
          <a:xfrm>
            <a:off x="6145213" y="1662113"/>
            <a:ext cx="1604962" cy="1360487"/>
          </a:xfrm>
          <a:custGeom>
            <a:avLst/>
            <a:gdLst>
              <a:gd name="T0" fmla="*/ 0 w 21600"/>
              <a:gd name="T1" fmla="*/ 210680934 h 21600"/>
              <a:gd name="T2" fmla="*/ 12445650 w 21600"/>
              <a:gd name="T3" fmla="*/ 0 h 21600"/>
              <a:gd name="T4" fmla="*/ 477491173 w 21600"/>
              <a:gd name="T5" fmla="*/ 230430238 h 21600"/>
              <a:gd name="T6" fmla="*/ 265958095 w 21600"/>
              <a:gd name="T7" fmla="*/ 342364403 h 21600"/>
              <a:gd name="T8" fmla="*/ 0 w 21600"/>
              <a:gd name="T9" fmla="*/ 210680934 h 21600"/>
              <a:gd name="T10" fmla="*/ 0 w 21600"/>
              <a:gd name="T11" fmla="*/ 210680934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3292"/>
                </a:moveTo>
                <a:cubicBezTo>
                  <a:pt x="563" y="0"/>
                  <a:pt x="563" y="0"/>
                  <a:pt x="563" y="0"/>
                </a:cubicBezTo>
                <a:cubicBezTo>
                  <a:pt x="9217" y="498"/>
                  <a:pt x="17027" y="5982"/>
                  <a:pt x="21600" y="14538"/>
                </a:cubicBezTo>
                <a:cubicBezTo>
                  <a:pt x="12031" y="21600"/>
                  <a:pt x="12031" y="21600"/>
                  <a:pt x="12031" y="21600"/>
                </a:cubicBezTo>
                <a:cubicBezTo>
                  <a:pt x="9498" y="16865"/>
                  <a:pt x="5066" y="13625"/>
                  <a:pt x="0" y="13292"/>
                </a:cubicBezTo>
                <a:close/>
                <a:moveTo>
                  <a:pt x="0" y="13292"/>
                </a:moveTo>
              </a:path>
            </a:pathLst>
          </a:custGeom>
          <a:solidFill>
            <a:srgbClr val="445469"/>
          </a:solidFill>
          <a:ln>
            <a:noFill/>
          </a:ln>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7" name="AutoShape 7"/>
          <p:cNvSpPr/>
          <p:nvPr/>
        </p:nvSpPr>
        <p:spPr bwMode="auto">
          <a:xfrm>
            <a:off x="4451350" y="4235450"/>
            <a:ext cx="1604963" cy="1344613"/>
          </a:xfrm>
          <a:custGeom>
            <a:avLst/>
            <a:gdLst>
              <a:gd name="T0" fmla="*/ 477491173 w 21600"/>
              <a:gd name="T1" fmla="*/ 126525095 h 21600"/>
              <a:gd name="T2" fmla="*/ 469709798 w 21600"/>
              <a:gd name="T3" fmla="*/ 335206908 h 21600"/>
              <a:gd name="T4" fmla="*/ 0 w 21600"/>
              <a:gd name="T5" fmla="*/ 116080882 h 21600"/>
              <a:gd name="T6" fmla="*/ 206868653 w 21600"/>
              <a:gd name="T7" fmla="*/ 0 h 21600"/>
              <a:gd name="T8" fmla="*/ 477491173 w 21600"/>
              <a:gd name="T9" fmla="*/ 126525095 h 21600"/>
              <a:gd name="T10" fmla="*/ 477491173 w 21600"/>
              <a:gd name="T11" fmla="*/ 126525095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8153"/>
                </a:moveTo>
                <a:cubicBezTo>
                  <a:pt x="21248" y="21600"/>
                  <a:pt x="21248" y="21600"/>
                  <a:pt x="21248" y="21600"/>
                </a:cubicBezTo>
                <a:cubicBezTo>
                  <a:pt x="12664" y="21348"/>
                  <a:pt x="4714" y="16053"/>
                  <a:pt x="0" y="7480"/>
                </a:cubicBezTo>
                <a:cubicBezTo>
                  <a:pt x="9358" y="0"/>
                  <a:pt x="9358" y="0"/>
                  <a:pt x="9358" y="0"/>
                </a:cubicBezTo>
                <a:cubicBezTo>
                  <a:pt x="12031" y="4791"/>
                  <a:pt x="16464" y="7984"/>
                  <a:pt x="21600" y="8153"/>
                </a:cubicBezTo>
                <a:close/>
                <a:moveTo>
                  <a:pt x="21600" y="8153"/>
                </a:moveTo>
              </a:path>
            </a:pathLst>
          </a:custGeom>
          <a:solidFill>
            <a:srgbClr val="445469"/>
          </a:solidFill>
          <a:ln>
            <a:noFill/>
          </a:ln>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8" name="AutoShape 8"/>
          <p:cNvSpPr/>
          <p:nvPr/>
        </p:nvSpPr>
        <p:spPr bwMode="auto">
          <a:xfrm>
            <a:off x="5065713" y="2084388"/>
            <a:ext cx="434975" cy="431800"/>
          </a:xfrm>
          <a:custGeom>
            <a:avLst/>
            <a:gdLst>
              <a:gd name="T0" fmla="*/ 0 w 21600"/>
              <a:gd name="T1" fmla="*/ 17264004 h 21600"/>
              <a:gd name="T2" fmla="*/ 35037639 w 21600"/>
              <a:gd name="T3" fmla="*/ 17264004 h 21600"/>
              <a:gd name="T4" fmla="*/ 24234350 w 21600"/>
              <a:gd name="T5" fmla="*/ 6905601 h 21600"/>
              <a:gd name="T6" fmla="*/ 25110301 w 21600"/>
              <a:gd name="T7" fmla="*/ 4028254 h 21600"/>
              <a:gd name="T8" fmla="*/ 25110301 w 21600"/>
              <a:gd name="T9" fmla="*/ 8056548 h 21600"/>
              <a:gd name="T10" fmla="*/ 13723058 w 21600"/>
              <a:gd name="T11" fmla="*/ 22155458 h 21600"/>
              <a:gd name="T12" fmla="*/ 11971197 w 21600"/>
              <a:gd name="T13" fmla="*/ 25320552 h 21600"/>
              <a:gd name="T14" fmla="*/ 11095246 w 21600"/>
              <a:gd name="T15" fmla="*/ 27334659 h 21600"/>
              <a:gd name="T16" fmla="*/ 10803289 w 21600"/>
              <a:gd name="T17" fmla="*/ 31650660 h 21600"/>
              <a:gd name="T18" fmla="*/ 9051387 w 21600"/>
              <a:gd name="T19" fmla="*/ 28485606 h 21600"/>
              <a:gd name="T20" fmla="*/ 7591482 w 21600"/>
              <a:gd name="T21" fmla="*/ 25608259 h 21600"/>
              <a:gd name="T22" fmla="*/ 4963669 w 21600"/>
              <a:gd name="T23" fmla="*/ 23594152 h 21600"/>
              <a:gd name="T24" fmla="*/ 4671672 w 21600"/>
              <a:gd name="T25" fmla="*/ 19565858 h 21600"/>
              <a:gd name="T26" fmla="*/ 4379715 w 21600"/>
              <a:gd name="T27" fmla="*/ 17264004 h 21600"/>
              <a:gd name="T28" fmla="*/ 2919810 w 21600"/>
              <a:gd name="T29" fmla="*/ 15537603 h 21600"/>
              <a:gd name="T30" fmla="*/ 2919810 w 21600"/>
              <a:gd name="T31" fmla="*/ 12948003 h 21600"/>
              <a:gd name="T32" fmla="*/ 11095246 w 21600"/>
              <a:gd name="T33" fmla="*/ 5754655 h 21600"/>
              <a:gd name="T34" fmla="*/ 9051387 w 21600"/>
              <a:gd name="T35" fmla="*/ 5754655 h 21600"/>
              <a:gd name="T36" fmla="*/ 8175436 w 21600"/>
              <a:gd name="T37" fmla="*/ 7481055 h 21600"/>
              <a:gd name="T38" fmla="*/ 9343384 w 21600"/>
              <a:gd name="T39" fmla="*/ 8056548 h 21600"/>
              <a:gd name="T40" fmla="*/ 9051387 w 21600"/>
              <a:gd name="T41" fmla="*/ 6905601 h 21600"/>
              <a:gd name="T42" fmla="*/ 13723058 w 21600"/>
              <a:gd name="T43" fmla="*/ 8632002 h 21600"/>
              <a:gd name="T44" fmla="*/ 11971197 w 21600"/>
              <a:gd name="T45" fmla="*/ 9782949 h 21600"/>
              <a:gd name="T46" fmla="*/ 10803289 w 21600"/>
              <a:gd name="T47" fmla="*/ 10358402 h 21600"/>
              <a:gd name="T48" fmla="*/ 11095246 w 21600"/>
              <a:gd name="T49" fmla="*/ 12372549 h 21600"/>
              <a:gd name="T50" fmla="*/ 9635341 w 21600"/>
              <a:gd name="T51" fmla="*/ 14098950 h 21600"/>
              <a:gd name="T52" fmla="*/ 8467433 w 21600"/>
              <a:gd name="T53" fmla="*/ 14674403 h 21600"/>
              <a:gd name="T54" fmla="*/ 6131577 w 21600"/>
              <a:gd name="T55" fmla="*/ 14098950 h 21600"/>
              <a:gd name="T56" fmla="*/ 4379715 w 21600"/>
              <a:gd name="T57" fmla="*/ 15537603 h 21600"/>
              <a:gd name="T58" fmla="*/ 4671672 w 21600"/>
              <a:gd name="T59" fmla="*/ 16688550 h 21600"/>
              <a:gd name="T60" fmla="*/ 7883479 w 21600"/>
              <a:gd name="T61" fmla="*/ 17839457 h 21600"/>
              <a:gd name="T62" fmla="*/ 11971197 w 21600"/>
              <a:gd name="T63" fmla="*/ 18990404 h 21600"/>
              <a:gd name="T64" fmla="*/ 13723058 w 21600"/>
              <a:gd name="T65" fmla="*/ 22155458 h 21600"/>
              <a:gd name="T66" fmla="*/ 16058915 w 21600"/>
              <a:gd name="T67" fmla="*/ 6042401 h 21600"/>
              <a:gd name="T68" fmla="*/ 12847148 w 21600"/>
              <a:gd name="T69" fmla="*/ 4316001 h 21600"/>
              <a:gd name="T70" fmla="*/ 18394771 w 21600"/>
              <a:gd name="T71" fmla="*/ 2877347 h 21600"/>
              <a:gd name="T72" fmla="*/ 31241878 w 21600"/>
              <a:gd name="T73" fmla="*/ 17839457 h 21600"/>
              <a:gd name="T74" fmla="*/ 26862203 w 21600"/>
              <a:gd name="T75" fmla="*/ 29348806 h 21600"/>
              <a:gd name="T76" fmla="*/ 26570206 w 21600"/>
              <a:gd name="T77" fmla="*/ 26471459 h 21600"/>
              <a:gd name="T78" fmla="*/ 24526347 w 21600"/>
              <a:gd name="T79" fmla="*/ 23306405 h 21600"/>
              <a:gd name="T80" fmla="*/ 19270722 w 21600"/>
              <a:gd name="T81" fmla="*/ 19278151 h 21600"/>
              <a:gd name="T82" fmla="*/ 28322108 w 21600"/>
              <a:gd name="T83" fmla="*/ 16113057 h 21600"/>
              <a:gd name="T84" fmla="*/ 30657924 w 21600"/>
              <a:gd name="T85" fmla="*/ 14098950 h 21600"/>
              <a:gd name="T86" fmla="*/ 27154160 w 21600"/>
              <a:gd name="T87" fmla="*/ 11221602 h 21600"/>
              <a:gd name="T88" fmla="*/ 26570206 w 21600"/>
              <a:gd name="T89" fmla="*/ 14962150 h 21600"/>
              <a:gd name="T90" fmla="*/ 23066442 w 21600"/>
              <a:gd name="T91" fmla="*/ 14098950 h 21600"/>
              <a:gd name="T92" fmla="*/ 21314581 w 21600"/>
              <a:gd name="T93" fmla="*/ 12660256 h 21600"/>
              <a:gd name="T94" fmla="*/ 22190491 w 21600"/>
              <a:gd name="T95" fmla="*/ 10070656 h 21600"/>
              <a:gd name="T96" fmla="*/ 26278249 w 21600"/>
              <a:gd name="T97" fmla="*/ 10358402 h 21600"/>
              <a:gd name="T98" fmla="*/ 29198019 w 21600"/>
              <a:gd name="T99" fmla="*/ 10358402 h 21600"/>
              <a:gd name="T100" fmla="*/ 30657924 w 21600"/>
              <a:gd name="T101" fmla="*/ 9207455 h 21600"/>
              <a:gd name="T102" fmla="*/ 32117829 w 21600"/>
              <a:gd name="T103" fmla="*/ 16400804 h 21600"/>
              <a:gd name="T104" fmla="*/ 31241878 w 21600"/>
              <a:gd name="T105" fmla="*/ 17839457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EFE"/>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AutoShape 9"/>
          <p:cNvSpPr/>
          <p:nvPr/>
        </p:nvSpPr>
        <p:spPr bwMode="auto">
          <a:xfrm>
            <a:off x="4122738" y="2735263"/>
            <a:ext cx="969962" cy="1808162"/>
          </a:xfrm>
          <a:custGeom>
            <a:avLst/>
            <a:gdLst>
              <a:gd name="T0" fmla="*/ 187949309 w 20023"/>
              <a:gd name="T1" fmla="*/ 472450259 h 21600"/>
              <a:gd name="T2" fmla="*/ 45009108 w 20023"/>
              <a:gd name="T3" fmla="*/ 605454005 h 21600"/>
              <a:gd name="T4" fmla="*/ 40954091 w 20023"/>
              <a:gd name="T5" fmla="*/ 0 h 21600"/>
              <a:gd name="T6" fmla="*/ 185921800 w 20023"/>
              <a:gd name="T7" fmla="*/ 125996111 h 21600"/>
              <a:gd name="T8" fmla="*/ 162605302 w 20023"/>
              <a:gd name="T9" fmla="*/ 295719452 h 21600"/>
              <a:gd name="T10" fmla="*/ 187949309 w 20023"/>
              <a:gd name="T11" fmla="*/ 472450259 h 21600"/>
              <a:gd name="T12" fmla="*/ 187949309 w 20023"/>
              <a:gd name="T13" fmla="*/ 472450259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23" h="21600">
                <a:moveTo>
                  <a:pt x="20023" y="16855"/>
                </a:moveTo>
                <a:cubicBezTo>
                  <a:pt x="4795" y="21600"/>
                  <a:pt x="4795" y="21600"/>
                  <a:pt x="4795" y="21600"/>
                </a:cubicBezTo>
                <a:cubicBezTo>
                  <a:pt x="-1469" y="14858"/>
                  <a:pt x="-1577" y="6805"/>
                  <a:pt x="4363" y="0"/>
                </a:cubicBezTo>
                <a:cubicBezTo>
                  <a:pt x="19807" y="4495"/>
                  <a:pt x="19807" y="4495"/>
                  <a:pt x="19807" y="4495"/>
                </a:cubicBezTo>
                <a:cubicBezTo>
                  <a:pt x="18187" y="6305"/>
                  <a:pt x="17323" y="8365"/>
                  <a:pt x="17323" y="10550"/>
                </a:cubicBezTo>
                <a:cubicBezTo>
                  <a:pt x="17323" y="12860"/>
                  <a:pt x="18295" y="14983"/>
                  <a:pt x="20023" y="16855"/>
                </a:cubicBezTo>
                <a:close/>
                <a:moveTo>
                  <a:pt x="20023" y="16855"/>
                </a:moveTo>
              </a:path>
            </a:pathLst>
          </a:custGeom>
          <a:solidFill>
            <a:srgbClr val="60E033"/>
          </a:solidFill>
          <a:ln>
            <a:noFill/>
          </a:ln>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1" name="AutoShape 11"/>
          <p:cNvSpPr/>
          <p:nvPr/>
        </p:nvSpPr>
        <p:spPr bwMode="auto">
          <a:xfrm>
            <a:off x="4362450" y="3505200"/>
            <a:ext cx="357188" cy="298450"/>
          </a:xfrm>
          <a:custGeom>
            <a:avLst/>
            <a:gdLst>
              <a:gd name="T0" fmla="*/ 22164047 w 21600"/>
              <a:gd name="T1" fmla="*/ 2448170 h 21600"/>
              <a:gd name="T2" fmla="*/ 23197674 w 21600"/>
              <a:gd name="T3" fmla="*/ 2821150 h 21600"/>
              <a:gd name="T4" fmla="*/ 23626465 w 21600"/>
              <a:gd name="T5" fmla="*/ 3695433 h 21600"/>
              <a:gd name="T6" fmla="*/ 23626465 w 21600"/>
              <a:gd name="T7" fmla="*/ 15179792 h 21600"/>
              <a:gd name="T8" fmla="*/ 23197674 w 21600"/>
              <a:gd name="T9" fmla="*/ 16043437 h 21600"/>
              <a:gd name="T10" fmla="*/ 22164047 w 21600"/>
              <a:gd name="T11" fmla="*/ 16407295 h 21600"/>
              <a:gd name="T12" fmla="*/ 1475548 w 21600"/>
              <a:gd name="T13" fmla="*/ 16407295 h 21600"/>
              <a:gd name="T14" fmla="*/ 436430 w 21600"/>
              <a:gd name="T15" fmla="*/ 16043437 h 21600"/>
              <a:gd name="T16" fmla="*/ 0 w 21600"/>
              <a:gd name="T17" fmla="*/ 15179792 h 21600"/>
              <a:gd name="T18" fmla="*/ 0 w 21600"/>
              <a:gd name="T19" fmla="*/ 3695433 h 21600"/>
              <a:gd name="T20" fmla="*/ 436430 w 21600"/>
              <a:gd name="T21" fmla="*/ 2821150 h 21600"/>
              <a:gd name="T22" fmla="*/ 1475548 w 21600"/>
              <a:gd name="T23" fmla="*/ 2448170 h 21600"/>
              <a:gd name="T24" fmla="*/ 6166941 w 21600"/>
              <a:gd name="T25" fmla="*/ 2448170 h 21600"/>
              <a:gd name="T26" fmla="*/ 6911843 w 21600"/>
              <a:gd name="T27" fmla="*/ 1109019 h 21600"/>
              <a:gd name="T28" fmla="*/ 7755169 w 21600"/>
              <a:gd name="T29" fmla="*/ 323591 h 21600"/>
              <a:gd name="T30" fmla="*/ 8973674 w 21600"/>
              <a:gd name="T31" fmla="*/ 0 h 21600"/>
              <a:gd name="T32" fmla="*/ 14652790 w 21600"/>
              <a:gd name="T33" fmla="*/ 0 h 21600"/>
              <a:gd name="T34" fmla="*/ 15871296 w 21600"/>
              <a:gd name="T35" fmla="*/ 323591 h 21600"/>
              <a:gd name="T36" fmla="*/ 16728843 w 21600"/>
              <a:gd name="T37" fmla="*/ 1109019 h 21600"/>
              <a:gd name="T38" fmla="*/ 17459523 w 21600"/>
              <a:gd name="T39" fmla="*/ 2448170 h 21600"/>
              <a:gd name="T40" fmla="*/ 22164047 w 21600"/>
              <a:gd name="T41" fmla="*/ 2448170 h 21600"/>
              <a:gd name="T42" fmla="*/ 11819797 w 21600"/>
              <a:gd name="T43" fmla="*/ 14572876 h 21600"/>
              <a:gd name="T44" fmla="*/ 14205413 w 21600"/>
              <a:gd name="T45" fmla="*/ 14166493 h 21600"/>
              <a:gd name="T46" fmla="*/ 16161147 w 21600"/>
              <a:gd name="T47" fmla="*/ 13062022 h 21600"/>
              <a:gd name="T48" fmla="*/ 17472653 w 21600"/>
              <a:gd name="T49" fmla="*/ 11430423 h 21600"/>
              <a:gd name="T50" fmla="*/ 17960479 w 21600"/>
              <a:gd name="T51" fmla="*/ 9435711 h 21600"/>
              <a:gd name="T52" fmla="*/ 17472653 w 21600"/>
              <a:gd name="T53" fmla="*/ 7440255 h 21600"/>
              <a:gd name="T54" fmla="*/ 16161147 w 21600"/>
              <a:gd name="T55" fmla="*/ 5807113 h 21600"/>
              <a:gd name="T56" fmla="*/ 14205413 w 21600"/>
              <a:gd name="T57" fmla="*/ 4708733 h 21600"/>
              <a:gd name="T58" fmla="*/ 11819797 w 21600"/>
              <a:gd name="T59" fmla="*/ 4304637 h 21600"/>
              <a:gd name="T60" fmla="*/ 9428725 w 21600"/>
              <a:gd name="T61" fmla="*/ 4708733 h 21600"/>
              <a:gd name="T62" fmla="*/ 7468592 w 21600"/>
              <a:gd name="T63" fmla="*/ 5807113 h 21600"/>
              <a:gd name="T64" fmla="*/ 6153811 w 21600"/>
              <a:gd name="T65" fmla="*/ 7435707 h 21600"/>
              <a:gd name="T66" fmla="*/ 5665986 w 21600"/>
              <a:gd name="T67" fmla="*/ 9435711 h 21600"/>
              <a:gd name="T68" fmla="*/ 6153811 w 21600"/>
              <a:gd name="T69" fmla="*/ 11430423 h 21600"/>
              <a:gd name="T70" fmla="*/ 7468592 w 21600"/>
              <a:gd name="T71" fmla="*/ 13062022 h 21600"/>
              <a:gd name="T72" fmla="*/ 9428725 w 21600"/>
              <a:gd name="T73" fmla="*/ 14166493 h 21600"/>
              <a:gd name="T74" fmla="*/ 11819797 w 21600"/>
              <a:gd name="T75" fmla="*/ 14572876 h 21600"/>
              <a:gd name="T76" fmla="*/ 11819797 w 21600"/>
              <a:gd name="T77" fmla="*/ 5949933 h 21600"/>
              <a:gd name="T78" fmla="*/ 13448506 w 21600"/>
              <a:gd name="T79" fmla="*/ 6221848 h 21600"/>
              <a:gd name="T80" fmla="*/ 14768744 w 21600"/>
              <a:gd name="T81" fmla="*/ 6964749 h 21600"/>
              <a:gd name="T82" fmla="*/ 15660191 w 21600"/>
              <a:gd name="T83" fmla="*/ 8069964 h 21600"/>
              <a:gd name="T84" fmla="*/ 15986158 w 21600"/>
              <a:gd name="T85" fmla="*/ 9435711 h 21600"/>
              <a:gd name="T86" fmla="*/ 15660191 w 21600"/>
              <a:gd name="T87" fmla="*/ 10790076 h 21600"/>
              <a:gd name="T88" fmla="*/ 14768744 w 21600"/>
              <a:gd name="T89" fmla="*/ 11901354 h 21600"/>
              <a:gd name="T90" fmla="*/ 13443016 w 21600"/>
              <a:gd name="T91" fmla="*/ 12655638 h 21600"/>
              <a:gd name="T92" fmla="*/ 11819797 w 21600"/>
              <a:gd name="T93" fmla="*/ 12926064 h 21600"/>
              <a:gd name="T94" fmla="*/ 10186723 w 21600"/>
              <a:gd name="T95" fmla="*/ 12655638 h 21600"/>
              <a:gd name="T96" fmla="*/ 8861028 w 21600"/>
              <a:gd name="T97" fmla="*/ 11901354 h 21600"/>
              <a:gd name="T98" fmla="*/ 7969548 w 21600"/>
              <a:gd name="T99" fmla="*/ 10785528 h 21600"/>
              <a:gd name="T100" fmla="*/ 7640307 w 21600"/>
              <a:gd name="T101" fmla="*/ 9435711 h 21600"/>
              <a:gd name="T102" fmla="*/ 7969548 w 21600"/>
              <a:gd name="T103" fmla="*/ 8069964 h 21600"/>
              <a:gd name="T104" fmla="*/ 8861028 w 21600"/>
              <a:gd name="T105" fmla="*/ 6964749 h 21600"/>
              <a:gd name="T106" fmla="*/ 10186723 w 21600"/>
              <a:gd name="T107" fmla="*/ 6221848 h 21600"/>
              <a:gd name="T108" fmla="*/ 11819797 w 21600"/>
              <a:gd name="T109" fmla="*/ 5949933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a:moveTo>
                  <a:pt x="20263" y="3223"/>
                </a:moveTo>
                <a:cubicBezTo>
                  <a:pt x="20633" y="3223"/>
                  <a:pt x="20946" y="3385"/>
                  <a:pt x="21208" y="3714"/>
                </a:cubicBezTo>
                <a:cubicBezTo>
                  <a:pt x="21470" y="4043"/>
                  <a:pt x="21600" y="4428"/>
                  <a:pt x="21600" y="4865"/>
                </a:cubicBezTo>
                <a:lnTo>
                  <a:pt x="21600" y="19984"/>
                </a:lnTo>
                <a:cubicBezTo>
                  <a:pt x="21600" y="20422"/>
                  <a:pt x="21470" y="20804"/>
                  <a:pt x="21208" y="21121"/>
                </a:cubicBezTo>
                <a:cubicBezTo>
                  <a:pt x="20946" y="21441"/>
                  <a:pt x="20633" y="21600"/>
                  <a:pt x="20263" y="21600"/>
                </a:cubicBezTo>
                <a:lnTo>
                  <a:pt x="1349" y="21600"/>
                </a:lnTo>
                <a:cubicBezTo>
                  <a:pt x="982" y="21600"/>
                  <a:pt x="663" y="21441"/>
                  <a:pt x="399" y="21121"/>
                </a:cubicBezTo>
                <a:cubicBezTo>
                  <a:pt x="135" y="20804"/>
                  <a:pt x="0" y="20422"/>
                  <a:pt x="0" y="19984"/>
                </a:cubicBezTo>
                <a:lnTo>
                  <a:pt x="0" y="4865"/>
                </a:lnTo>
                <a:cubicBezTo>
                  <a:pt x="0" y="4428"/>
                  <a:pt x="135" y="4043"/>
                  <a:pt x="399" y="3714"/>
                </a:cubicBezTo>
                <a:cubicBezTo>
                  <a:pt x="663" y="3385"/>
                  <a:pt x="982" y="3223"/>
                  <a:pt x="1349" y="3223"/>
                </a:cubicBezTo>
                <a:lnTo>
                  <a:pt x="5638" y="3223"/>
                </a:lnTo>
                <a:lnTo>
                  <a:pt x="6319" y="1460"/>
                </a:lnTo>
                <a:cubicBezTo>
                  <a:pt x="6458" y="1058"/>
                  <a:pt x="6718" y="714"/>
                  <a:pt x="7090" y="426"/>
                </a:cubicBezTo>
                <a:cubicBezTo>
                  <a:pt x="7467" y="144"/>
                  <a:pt x="7839" y="0"/>
                  <a:pt x="8204" y="0"/>
                </a:cubicBezTo>
                <a:lnTo>
                  <a:pt x="13396" y="0"/>
                </a:lnTo>
                <a:cubicBezTo>
                  <a:pt x="13763" y="0"/>
                  <a:pt x="14136" y="144"/>
                  <a:pt x="14510" y="426"/>
                </a:cubicBezTo>
                <a:cubicBezTo>
                  <a:pt x="14885" y="714"/>
                  <a:pt x="15147" y="1058"/>
                  <a:pt x="15294" y="1460"/>
                </a:cubicBezTo>
                <a:lnTo>
                  <a:pt x="15962" y="3223"/>
                </a:lnTo>
                <a:lnTo>
                  <a:pt x="20263" y="3223"/>
                </a:lnTo>
                <a:close/>
                <a:moveTo>
                  <a:pt x="10806" y="19185"/>
                </a:moveTo>
                <a:cubicBezTo>
                  <a:pt x="11572" y="19185"/>
                  <a:pt x="12299" y="19003"/>
                  <a:pt x="12987" y="18650"/>
                </a:cubicBezTo>
                <a:cubicBezTo>
                  <a:pt x="13673" y="18295"/>
                  <a:pt x="14270" y="17810"/>
                  <a:pt x="14775" y="17196"/>
                </a:cubicBezTo>
                <a:cubicBezTo>
                  <a:pt x="15279" y="16582"/>
                  <a:pt x="15678" y="15862"/>
                  <a:pt x="15974" y="15048"/>
                </a:cubicBezTo>
                <a:cubicBezTo>
                  <a:pt x="16270" y="14235"/>
                  <a:pt x="16420" y="13356"/>
                  <a:pt x="16420" y="12422"/>
                </a:cubicBezTo>
                <a:cubicBezTo>
                  <a:pt x="16420" y="11499"/>
                  <a:pt x="16270" y="10624"/>
                  <a:pt x="15974" y="9795"/>
                </a:cubicBezTo>
                <a:cubicBezTo>
                  <a:pt x="15678" y="8967"/>
                  <a:pt x="15279" y="8250"/>
                  <a:pt x="14775" y="7645"/>
                </a:cubicBezTo>
                <a:cubicBezTo>
                  <a:pt x="14270" y="7036"/>
                  <a:pt x="13673" y="6558"/>
                  <a:pt x="12987" y="6199"/>
                </a:cubicBezTo>
                <a:cubicBezTo>
                  <a:pt x="12299" y="5844"/>
                  <a:pt x="11572" y="5667"/>
                  <a:pt x="10806" y="5667"/>
                </a:cubicBezTo>
                <a:cubicBezTo>
                  <a:pt x="10040" y="5667"/>
                  <a:pt x="9313" y="5847"/>
                  <a:pt x="8620" y="6199"/>
                </a:cubicBezTo>
                <a:cubicBezTo>
                  <a:pt x="7930" y="6558"/>
                  <a:pt x="7332" y="7036"/>
                  <a:pt x="6828" y="7645"/>
                </a:cubicBezTo>
                <a:cubicBezTo>
                  <a:pt x="6324" y="8250"/>
                  <a:pt x="5922" y="8964"/>
                  <a:pt x="5626" y="9789"/>
                </a:cubicBezTo>
                <a:cubicBezTo>
                  <a:pt x="5330" y="10612"/>
                  <a:pt x="5180" y="11491"/>
                  <a:pt x="5180" y="12422"/>
                </a:cubicBezTo>
                <a:cubicBezTo>
                  <a:pt x="5180" y="13356"/>
                  <a:pt x="5330" y="14235"/>
                  <a:pt x="5626" y="15048"/>
                </a:cubicBezTo>
                <a:cubicBezTo>
                  <a:pt x="5922" y="15862"/>
                  <a:pt x="6324" y="16582"/>
                  <a:pt x="6828" y="17196"/>
                </a:cubicBezTo>
                <a:cubicBezTo>
                  <a:pt x="7332" y="17810"/>
                  <a:pt x="7930" y="18295"/>
                  <a:pt x="8620" y="18650"/>
                </a:cubicBezTo>
                <a:cubicBezTo>
                  <a:pt x="9313" y="19006"/>
                  <a:pt x="10040" y="19185"/>
                  <a:pt x="10806" y="19185"/>
                </a:cubicBezTo>
                <a:moveTo>
                  <a:pt x="10806" y="7833"/>
                </a:moveTo>
                <a:cubicBezTo>
                  <a:pt x="11337" y="7833"/>
                  <a:pt x="11834" y="7953"/>
                  <a:pt x="12295" y="8191"/>
                </a:cubicBezTo>
                <a:cubicBezTo>
                  <a:pt x="12755" y="8432"/>
                  <a:pt x="13159" y="8755"/>
                  <a:pt x="13502" y="9169"/>
                </a:cubicBezTo>
                <a:cubicBezTo>
                  <a:pt x="13847" y="9584"/>
                  <a:pt x="14118" y="10069"/>
                  <a:pt x="14317" y="10624"/>
                </a:cubicBezTo>
                <a:cubicBezTo>
                  <a:pt x="14515" y="11185"/>
                  <a:pt x="14615" y="11781"/>
                  <a:pt x="14615" y="12422"/>
                </a:cubicBezTo>
                <a:cubicBezTo>
                  <a:pt x="14615" y="13056"/>
                  <a:pt x="14515" y="13650"/>
                  <a:pt x="14317" y="14205"/>
                </a:cubicBezTo>
                <a:cubicBezTo>
                  <a:pt x="14118" y="14757"/>
                  <a:pt x="13847" y="15245"/>
                  <a:pt x="13502" y="15668"/>
                </a:cubicBezTo>
                <a:cubicBezTo>
                  <a:pt x="13159" y="16091"/>
                  <a:pt x="12752" y="16420"/>
                  <a:pt x="12290" y="16661"/>
                </a:cubicBezTo>
                <a:cubicBezTo>
                  <a:pt x="11825" y="16899"/>
                  <a:pt x="11330" y="17017"/>
                  <a:pt x="10806" y="17017"/>
                </a:cubicBezTo>
                <a:cubicBezTo>
                  <a:pt x="10275" y="17017"/>
                  <a:pt x="9778" y="16899"/>
                  <a:pt x="9313" y="16661"/>
                </a:cubicBezTo>
                <a:cubicBezTo>
                  <a:pt x="8848" y="16420"/>
                  <a:pt x="8444" y="16091"/>
                  <a:pt x="8101" y="15668"/>
                </a:cubicBezTo>
                <a:cubicBezTo>
                  <a:pt x="7756" y="15245"/>
                  <a:pt x="7484" y="14755"/>
                  <a:pt x="7286" y="14199"/>
                </a:cubicBezTo>
                <a:cubicBezTo>
                  <a:pt x="7085" y="13641"/>
                  <a:pt x="6985" y="13045"/>
                  <a:pt x="6985" y="12422"/>
                </a:cubicBezTo>
                <a:cubicBezTo>
                  <a:pt x="6985" y="11781"/>
                  <a:pt x="7085" y="11185"/>
                  <a:pt x="7286" y="10624"/>
                </a:cubicBezTo>
                <a:cubicBezTo>
                  <a:pt x="7484" y="10068"/>
                  <a:pt x="7756" y="9584"/>
                  <a:pt x="8101" y="9169"/>
                </a:cubicBezTo>
                <a:cubicBezTo>
                  <a:pt x="8444" y="8755"/>
                  <a:pt x="8848" y="8432"/>
                  <a:pt x="9313" y="8191"/>
                </a:cubicBezTo>
                <a:cubicBezTo>
                  <a:pt x="9778" y="7953"/>
                  <a:pt x="10275" y="7833"/>
                  <a:pt x="10806" y="7833"/>
                </a:cubicBez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2" name="AutoShape 12"/>
          <p:cNvSpPr/>
          <p:nvPr/>
        </p:nvSpPr>
        <p:spPr bwMode="auto">
          <a:xfrm>
            <a:off x="6726238" y="2184400"/>
            <a:ext cx="357187" cy="296863"/>
          </a:xfrm>
          <a:custGeom>
            <a:avLst/>
            <a:gdLst>
              <a:gd name="T0" fmla="*/ 23626465 w 21600"/>
              <a:gd name="T1" fmla="*/ 7147248 h 21579"/>
              <a:gd name="T2" fmla="*/ 23208622 w 21600"/>
              <a:gd name="T3" fmla="*/ 8141200 h 21579"/>
              <a:gd name="T4" fmla="*/ 22164047 w 21600"/>
              <a:gd name="T5" fmla="*/ 8697558 h 21579"/>
              <a:gd name="T6" fmla="*/ 22164047 w 21600"/>
              <a:gd name="T7" fmla="*/ 12642193 h 21579"/>
              <a:gd name="T8" fmla="*/ 21581037 w 21600"/>
              <a:gd name="T9" fmla="*/ 13796733 h 21579"/>
              <a:gd name="T10" fmla="*/ 20190784 w 21600"/>
              <a:gd name="T11" fmla="*/ 14276977 h 21579"/>
              <a:gd name="T12" fmla="*/ 18088471 w 21600"/>
              <a:gd name="T13" fmla="*/ 12865184 h 21579"/>
              <a:gd name="T14" fmla="*/ 15440323 w 21600"/>
              <a:gd name="T15" fmla="*/ 11610170 h 21579"/>
              <a:gd name="T16" fmla="*/ 12524217 w 21600"/>
              <a:gd name="T17" fmla="*/ 10631446 h 21579"/>
              <a:gd name="T18" fmla="*/ 9613569 w 21600"/>
              <a:gd name="T19" fmla="*/ 10097930 h 21579"/>
              <a:gd name="T20" fmla="*/ 8716632 w 21600"/>
              <a:gd name="T21" fmla="*/ 10524876 h 21579"/>
              <a:gd name="T22" fmla="*/ 8241903 w 21600"/>
              <a:gd name="T23" fmla="*/ 11192357 h 21579"/>
              <a:gd name="T24" fmla="*/ 8215676 w 21600"/>
              <a:gd name="T25" fmla="*/ 11947345 h 21579"/>
              <a:gd name="T26" fmla="*/ 8692555 w 21600"/>
              <a:gd name="T27" fmla="*/ 12642193 h 21579"/>
              <a:gd name="T28" fmla="*/ 8397247 w 21600"/>
              <a:gd name="T29" fmla="*/ 13450454 h 21579"/>
              <a:gd name="T30" fmla="*/ 8659746 w 21600"/>
              <a:gd name="T31" fmla="*/ 14160530 h 21579"/>
              <a:gd name="T32" fmla="*/ 9295276 w 21600"/>
              <a:gd name="T33" fmla="*/ 14817335 h 21579"/>
              <a:gd name="T34" fmla="*/ 10140785 w 21600"/>
              <a:gd name="T35" fmla="*/ 15442938 h 21579"/>
              <a:gd name="T36" fmla="*/ 9249337 w 21600"/>
              <a:gd name="T37" fmla="*/ 16144655 h 21579"/>
              <a:gd name="T38" fmla="*/ 7888618 w 21600"/>
              <a:gd name="T39" fmla="*/ 16417110 h 21579"/>
              <a:gd name="T40" fmla="*/ 6472105 w 21600"/>
              <a:gd name="T41" fmla="*/ 16305242 h 21579"/>
              <a:gd name="T42" fmla="*/ 5384866 w 21600"/>
              <a:gd name="T43" fmla="*/ 15838709 h 21579"/>
              <a:gd name="T44" fmla="*/ 4870781 w 21600"/>
              <a:gd name="T45" fmla="*/ 14503030 h 21579"/>
              <a:gd name="T46" fmla="*/ 4410273 w 21600"/>
              <a:gd name="T47" fmla="*/ 13108727 h 21579"/>
              <a:gd name="T48" fmla="*/ 4230886 w 21600"/>
              <a:gd name="T49" fmla="*/ 11629978 h 21579"/>
              <a:gd name="T50" fmla="*/ 4539357 w 21600"/>
              <a:gd name="T51" fmla="*/ 10011168 h 21579"/>
              <a:gd name="T52" fmla="*/ 1973262 w 21600"/>
              <a:gd name="T53" fmla="*/ 10011168 h 21579"/>
              <a:gd name="T54" fmla="*/ 584101 w 21600"/>
              <a:gd name="T55" fmla="*/ 9530923 h 21579"/>
              <a:gd name="T56" fmla="*/ 0 w 21600"/>
              <a:gd name="T57" fmla="*/ 8364963 h 21579"/>
              <a:gd name="T58" fmla="*/ 0 w 21600"/>
              <a:gd name="T59" fmla="*/ 5916594 h 21579"/>
              <a:gd name="T60" fmla="*/ 575336 w 21600"/>
              <a:gd name="T61" fmla="*/ 4752896 h 21579"/>
              <a:gd name="T62" fmla="*/ 1973262 w 21600"/>
              <a:gd name="T63" fmla="*/ 4265810 h 21579"/>
              <a:gd name="T64" fmla="*/ 8370987 w 21600"/>
              <a:gd name="T65" fmla="*/ 4265810 h 21579"/>
              <a:gd name="T66" fmla="*/ 11512418 w 21600"/>
              <a:gd name="T67" fmla="*/ 3908882 h 21579"/>
              <a:gd name="T68" fmla="*/ 14778567 w 21600"/>
              <a:gd name="T69" fmla="*/ 2948393 h 21579"/>
              <a:gd name="T70" fmla="*/ 17799711 w 21600"/>
              <a:gd name="T71" fmla="*/ 1576933 h 21579"/>
              <a:gd name="T72" fmla="*/ 20190784 w 21600"/>
              <a:gd name="T73" fmla="*/ 0 h 21579"/>
              <a:gd name="T74" fmla="*/ 21581037 w 21600"/>
              <a:gd name="T75" fmla="*/ 482534 h 21579"/>
              <a:gd name="T76" fmla="*/ 22164047 w 21600"/>
              <a:gd name="T77" fmla="*/ 1648495 h 21579"/>
              <a:gd name="T78" fmla="*/ 22164047 w 21600"/>
              <a:gd name="T79" fmla="*/ 5581709 h 21579"/>
              <a:gd name="T80" fmla="*/ 23208622 w 21600"/>
              <a:gd name="T81" fmla="*/ 6142619 h 21579"/>
              <a:gd name="T82" fmla="*/ 23626465 w 21600"/>
              <a:gd name="T83" fmla="*/ 7147248 h 21579"/>
              <a:gd name="T84" fmla="*/ 20190784 w 21600"/>
              <a:gd name="T85" fmla="*/ 2172852 h 21579"/>
              <a:gd name="T86" fmla="*/ 18062211 w 21600"/>
              <a:gd name="T87" fmla="*/ 3388304 h 21579"/>
              <a:gd name="T88" fmla="*/ 15619710 w 21600"/>
              <a:gd name="T89" fmla="*/ 4440108 h 21579"/>
              <a:gd name="T90" fmla="*/ 12992365 w 21600"/>
              <a:gd name="T91" fmla="*/ 5268921 h 21579"/>
              <a:gd name="T92" fmla="*/ 10344249 w 21600"/>
              <a:gd name="T93" fmla="*/ 5787208 h 21579"/>
              <a:gd name="T94" fmla="*/ 10344249 w 21600"/>
              <a:gd name="T95" fmla="*/ 8503480 h 21579"/>
              <a:gd name="T96" fmla="*/ 12992365 w 21600"/>
              <a:gd name="T97" fmla="*/ 9027864 h 21579"/>
              <a:gd name="T98" fmla="*/ 15619710 w 21600"/>
              <a:gd name="T99" fmla="*/ 9861229 h 21579"/>
              <a:gd name="T100" fmla="*/ 18075341 w 21600"/>
              <a:gd name="T101" fmla="*/ 10919874 h 21579"/>
              <a:gd name="T102" fmla="*/ 20190784 w 21600"/>
              <a:gd name="T103" fmla="*/ 12117064 h 21579"/>
              <a:gd name="T104" fmla="*/ 20190784 w 21600"/>
              <a:gd name="T105" fmla="*/ 2172852 h 21579"/>
              <a:gd name="T106" fmla="*/ 20190784 w 21600"/>
              <a:gd name="T107" fmla="*/ 2172852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3" name="AutoShape 13"/>
          <p:cNvSpPr/>
          <p:nvPr/>
        </p:nvSpPr>
        <p:spPr bwMode="auto">
          <a:xfrm>
            <a:off x="7456488" y="3449638"/>
            <a:ext cx="357187" cy="358775"/>
          </a:xfrm>
          <a:custGeom>
            <a:avLst/>
            <a:gdLst>
              <a:gd name="T0" fmla="*/ 23360658 w 21600"/>
              <a:gd name="T1" fmla="*/ 20657488 h 21600"/>
              <a:gd name="T2" fmla="*/ 23626465 w 21600"/>
              <a:gd name="T3" fmla="*/ 21355154 h 21600"/>
              <a:gd name="T4" fmla="*/ 23360658 w 21600"/>
              <a:gd name="T5" fmla="*/ 21994582 h 21600"/>
              <a:gd name="T6" fmla="*/ 22693445 w 21600"/>
              <a:gd name="T7" fmla="*/ 22787843 h 21600"/>
              <a:gd name="T8" fmla="*/ 21901514 w 21600"/>
              <a:gd name="T9" fmla="*/ 23455843 h 21600"/>
              <a:gd name="T10" fmla="*/ 21271475 w 21600"/>
              <a:gd name="T11" fmla="*/ 23731621 h 21600"/>
              <a:gd name="T12" fmla="*/ 20575819 w 21600"/>
              <a:gd name="T13" fmla="*/ 23449247 h 21600"/>
              <a:gd name="T14" fmla="*/ 15266425 w 21600"/>
              <a:gd name="T15" fmla="*/ 18131630 h 21600"/>
              <a:gd name="T16" fmla="*/ 12677345 w 21600"/>
              <a:gd name="T17" fmla="*/ 19341276 h 21600"/>
              <a:gd name="T18" fmla="*/ 9852025 w 21600"/>
              <a:gd name="T19" fmla="*/ 19766479 h 21600"/>
              <a:gd name="T20" fmla="*/ 6035675 w 21600"/>
              <a:gd name="T21" fmla="*/ 18997382 h 21600"/>
              <a:gd name="T22" fmla="*/ 2893153 w 21600"/>
              <a:gd name="T23" fmla="*/ 16869215 h 21600"/>
              <a:gd name="T24" fmla="*/ 766763 w 21600"/>
              <a:gd name="T25" fmla="*/ 13719310 h 21600"/>
              <a:gd name="T26" fmla="*/ 0 w 21600"/>
              <a:gd name="T27" fmla="*/ 9888178 h 21600"/>
              <a:gd name="T28" fmla="*/ 766763 w 21600"/>
              <a:gd name="T29" fmla="*/ 6059268 h 21600"/>
              <a:gd name="T30" fmla="*/ 2893153 w 21600"/>
              <a:gd name="T31" fmla="*/ 2907108 h 21600"/>
              <a:gd name="T32" fmla="*/ 6029127 w 21600"/>
              <a:gd name="T33" fmla="*/ 778974 h 21600"/>
              <a:gd name="T34" fmla="*/ 9852025 w 21600"/>
              <a:gd name="T35" fmla="*/ 0 h 21600"/>
              <a:gd name="T36" fmla="*/ 13659611 w 21600"/>
              <a:gd name="T37" fmla="*/ 778974 h 21600"/>
              <a:gd name="T38" fmla="*/ 16799950 w 21600"/>
              <a:gd name="T39" fmla="*/ 2907108 h 21600"/>
              <a:gd name="T40" fmla="*/ 18923033 w 21600"/>
              <a:gd name="T41" fmla="*/ 6059268 h 21600"/>
              <a:gd name="T42" fmla="*/ 19692011 w 21600"/>
              <a:gd name="T43" fmla="*/ 9888178 h 21600"/>
              <a:gd name="T44" fmla="*/ 19268711 w 21600"/>
              <a:gd name="T45" fmla="*/ 12732673 h 21600"/>
              <a:gd name="T46" fmla="*/ 18063303 w 21600"/>
              <a:gd name="T47" fmla="*/ 15323365 h 21600"/>
              <a:gd name="T48" fmla="*/ 23360658 w 21600"/>
              <a:gd name="T49" fmla="*/ 20657488 h 21600"/>
              <a:gd name="T50" fmla="*/ 3934453 w 21600"/>
              <a:gd name="T51" fmla="*/ 9888178 h 21600"/>
              <a:gd name="T52" fmla="*/ 4406999 w 21600"/>
              <a:gd name="T53" fmla="*/ 12215191 h 21600"/>
              <a:gd name="T54" fmla="*/ 5680207 w 21600"/>
              <a:gd name="T55" fmla="*/ 14086241 h 21600"/>
              <a:gd name="T56" fmla="*/ 7556103 w 21600"/>
              <a:gd name="T57" fmla="*/ 15348656 h 21600"/>
              <a:gd name="T58" fmla="*/ 9848751 w 21600"/>
              <a:gd name="T59" fmla="*/ 15814496 h 21600"/>
              <a:gd name="T60" fmla="*/ 12132634 w 21600"/>
              <a:gd name="T61" fmla="*/ 15348656 h 21600"/>
              <a:gd name="T62" fmla="*/ 14003040 w 21600"/>
              <a:gd name="T63" fmla="*/ 14086241 h 21600"/>
              <a:gd name="T64" fmla="*/ 15276248 w 21600"/>
              <a:gd name="T65" fmla="*/ 12215191 h 21600"/>
              <a:gd name="T66" fmla="*/ 15748794 w 21600"/>
              <a:gd name="T67" fmla="*/ 9888178 h 21600"/>
              <a:gd name="T68" fmla="*/ 15276248 w 21600"/>
              <a:gd name="T69" fmla="*/ 7595207 h 21600"/>
              <a:gd name="T70" fmla="*/ 14003040 w 21600"/>
              <a:gd name="T71" fmla="*/ 5705463 h 21600"/>
              <a:gd name="T72" fmla="*/ 12132634 w 21600"/>
              <a:gd name="T73" fmla="*/ 4429888 h 21600"/>
              <a:gd name="T74" fmla="*/ 9848751 w 21600"/>
              <a:gd name="T75" fmla="*/ 3961861 h 21600"/>
              <a:gd name="T76" fmla="*/ 7556103 w 21600"/>
              <a:gd name="T77" fmla="*/ 4429888 h 21600"/>
              <a:gd name="T78" fmla="*/ 5680207 w 21600"/>
              <a:gd name="T79" fmla="*/ 5705463 h 21600"/>
              <a:gd name="T80" fmla="*/ 4406999 w 21600"/>
              <a:gd name="T81" fmla="*/ 7595207 h 21600"/>
              <a:gd name="T82" fmla="*/ 3934453 w 21600"/>
              <a:gd name="T83" fmla="*/ 9888178 h 21600"/>
              <a:gd name="T84" fmla="*/ 9852025 w 21600"/>
              <a:gd name="T85" fmla="*/ 6142764 h 21600"/>
              <a:gd name="T86" fmla="*/ 10361745 w 21600"/>
              <a:gd name="T87" fmla="*/ 6356989 h 21600"/>
              <a:gd name="T88" fmla="*/ 10575032 w 21600"/>
              <a:gd name="T89" fmla="*/ 6899762 h 21600"/>
              <a:gd name="T90" fmla="*/ 10361745 w 21600"/>
              <a:gd name="T91" fmla="*/ 7411742 h 21600"/>
              <a:gd name="T92" fmla="*/ 9852025 w 21600"/>
              <a:gd name="T93" fmla="*/ 7629282 h 21600"/>
              <a:gd name="T94" fmla="*/ 8260523 w 21600"/>
              <a:gd name="T95" fmla="*/ 8280808 h 21600"/>
              <a:gd name="T96" fmla="*/ 7602041 w 21600"/>
              <a:gd name="T97" fmla="*/ 9884864 h 21600"/>
              <a:gd name="T98" fmla="*/ 7388754 w 21600"/>
              <a:gd name="T99" fmla="*/ 10400158 h 21600"/>
              <a:gd name="T100" fmla="*/ 6879034 w 21600"/>
              <a:gd name="T101" fmla="*/ 10611102 h 21600"/>
              <a:gd name="T102" fmla="*/ 6328833 w 21600"/>
              <a:gd name="T103" fmla="*/ 10400158 h 21600"/>
              <a:gd name="T104" fmla="*/ 6125369 w 21600"/>
              <a:gd name="T105" fmla="*/ 9884864 h 21600"/>
              <a:gd name="T106" fmla="*/ 6413070 w 21600"/>
              <a:gd name="T107" fmla="*/ 8444518 h 21600"/>
              <a:gd name="T108" fmla="*/ 7215915 w 21600"/>
              <a:gd name="T109" fmla="*/ 7241435 h 21600"/>
              <a:gd name="T110" fmla="*/ 8397247 w 21600"/>
              <a:gd name="T111" fmla="*/ 6435016 h 21600"/>
              <a:gd name="T112" fmla="*/ 9852025 w 21600"/>
              <a:gd name="T113" fmla="*/ 6142764 h 216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600" h="21600">
                <a:moveTo>
                  <a:pt x="21357" y="18802"/>
                </a:moveTo>
                <a:cubicBezTo>
                  <a:pt x="21518" y="18965"/>
                  <a:pt x="21600" y="19177"/>
                  <a:pt x="21600" y="19437"/>
                </a:cubicBezTo>
                <a:cubicBezTo>
                  <a:pt x="21600" y="19581"/>
                  <a:pt x="21518" y="19776"/>
                  <a:pt x="21357" y="20019"/>
                </a:cubicBezTo>
                <a:cubicBezTo>
                  <a:pt x="21193" y="20261"/>
                  <a:pt x="20990" y="20504"/>
                  <a:pt x="20747" y="20741"/>
                </a:cubicBezTo>
                <a:cubicBezTo>
                  <a:pt x="20504" y="20979"/>
                  <a:pt x="20261" y="21185"/>
                  <a:pt x="20023" y="21349"/>
                </a:cubicBezTo>
                <a:cubicBezTo>
                  <a:pt x="19783" y="21518"/>
                  <a:pt x="19594" y="21600"/>
                  <a:pt x="19447" y="21600"/>
                </a:cubicBezTo>
                <a:cubicBezTo>
                  <a:pt x="19190" y="21600"/>
                  <a:pt x="18975" y="21515"/>
                  <a:pt x="18811" y="21343"/>
                </a:cubicBezTo>
                <a:lnTo>
                  <a:pt x="13957" y="16503"/>
                </a:lnTo>
                <a:cubicBezTo>
                  <a:pt x="13217" y="16980"/>
                  <a:pt x="12429" y="17350"/>
                  <a:pt x="11590" y="17604"/>
                </a:cubicBezTo>
                <a:cubicBezTo>
                  <a:pt x="10751" y="17864"/>
                  <a:pt x="9892" y="17991"/>
                  <a:pt x="9007" y="17991"/>
                </a:cubicBezTo>
                <a:cubicBezTo>
                  <a:pt x="7770" y="17991"/>
                  <a:pt x="6609" y="17760"/>
                  <a:pt x="5518" y="17291"/>
                </a:cubicBezTo>
                <a:cubicBezTo>
                  <a:pt x="4427" y="16822"/>
                  <a:pt x="3470" y="16175"/>
                  <a:pt x="2645" y="15354"/>
                </a:cubicBezTo>
                <a:cubicBezTo>
                  <a:pt x="1817" y="14535"/>
                  <a:pt x="1173" y="13580"/>
                  <a:pt x="701" y="12487"/>
                </a:cubicBezTo>
                <a:cubicBezTo>
                  <a:pt x="232" y="11400"/>
                  <a:pt x="0" y="10237"/>
                  <a:pt x="0" y="9000"/>
                </a:cubicBezTo>
                <a:cubicBezTo>
                  <a:pt x="0" y="7769"/>
                  <a:pt x="232" y="6602"/>
                  <a:pt x="701" y="5515"/>
                </a:cubicBezTo>
                <a:cubicBezTo>
                  <a:pt x="1170" y="4422"/>
                  <a:pt x="1817" y="3468"/>
                  <a:pt x="2645" y="2646"/>
                </a:cubicBezTo>
                <a:cubicBezTo>
                  <a:pt x="3470" y="1827"/>
                  <a:pt x="4425" y="1180"/>
                  <a:pt x="5512" y="709"/>
                </a:cubicBezTo>
                <a:cubicBezTo>
                  <a:pt x="6600" y="237"/>
                  <a:pt x="7764" y="0"/>
                  <a:pt x="9007" y="0"/>
                </a:cubicBezTo>
                <a:cubicBezTo>
                  <a:pt x="10245" y="0"/>
                  <a:pt x="11403" y="237"/>
                  <a:pt x="12488" y="709"/>
                </a:cubicBezTo>
                <a:cubicBezTo>
                  <a:pt x="13573" y="1180"/>
                  <a:pt x="14531" y="1827"/>
                  <a:pt x="15359" y="2646"/>
                </a:cubicBezTo>
                <a:cubicBezTo>
                  <a:pt x="16184" y="3468"/>
                  <a:pt x="16831" y="4422"/>
                  <a:pt x="17300" y="5515"/>
                </a:cubicBezTo>
                <a:cubicBezTo>
                  <a:pt x="17769" y="6602"/>
                  <a:pt x="18003" y="7769"/>
                  <a:pt x="18003" y="9000"/>
                </a:cubicBezTo>
                <a:cubicBezTo>
                  <a:pt x="18003" y="9887"/>
                  <a:pt x="17873" y="10748"/>
                  <a:pt x="17616" y="11589"/>
                </a:cubicBezTo>
                <a:cubicBezTo>
                  <a:pt x="17359" y="12434"/>
                  <a:pt x="16992" y="13219"/>
                  <a:pt x="16514" y="13947"/>
                </a:cubicBezTo>
                <a:lnTo>
                  <a:pt x="21357" y="18802"/>
                </a:lnTo>
                <a:close/>
                <a:moveTo>
                  <a:pt x="3597" y="9000"/>
                </a:moveTo>
                <a:cubicBezTo>
                  <a:pt x="3597" y="9759"/>
                  <a:pt x="3741" y="10465"/>
                  <a:pt x="4029" y="11118"/>
                </a:cubicBezTo>
                <a:cubicBezTo>
                  <a:pt x="4317" y="11770"/>
                  <a:pt x="4707" y="12338"/>
                  <a:pt x="5193" y="12821"/>
                </a:cubicBezTo>
                <a:cubicBezTo>
                  <a:pt x="5679" y="13301"/>
                  <a:pt x="6253" y="13685"/>
                  <a:pt x="6908" y="13970"/>
                </a:cubicBezTo>
                <a:cubicBezTo>
                  <a:pt x="7566" y="14252"/>
                  <a:pt x="8264" y="14394"/>
                  <a:pt x="9004" y="14394"/>
                </a:cubicBezTo>
                <a:cubicBezTo>
                  <a:pt x="9745" y="14394"/>
                  <a:pt x="10440" y="14252"/>
                  <a:pt x="11092" y="13970"/>
                </a:cubicBezTo>
                <a:cubicBezTo>
                  <a:pt x="11745" y="13685"/>
                  <a:pt x="12319" y="13301"/>
                  <a:pt x="12802" y="12821"/>
                </a:cubicBezTo>
                <a:cubicBezTo>
                  <a:pt x="13291" y="12338"/>
                  <a:pt x="13678" y="11770"/>
                  <a:pt x="13966" y="11118"/>
                </a:cubicBezTo>
                <a:cubicBezTo>
                  <a:pt x="14254" y="10465"/>
                  <a:pt x="14398" y="9759"/>
                  <a:pt x="14398" y="9000"/>
                </a:cubicBezTo>
                <a:cubicBezTo>
                  <a:pt x="14398" y="8260"/>
                  <a:pt x="14254" y="7565"/>
                  <a:pt x="13966" y="6913"/>
                </a:cubicBezTo>
                <a:cubicBezTo>
                  <a:pt x="13675" y="6258"/>
                  <a:pt x="13291" y="5684"/>
                  <a:pt x="12802" y="5193"/>
                </a:cubicBezTo>
                <a:cubicBezTo>
                  <a:pt x="12316" y="4704"/>
                  <a:pt x="11745" y="4317"/>
                  <a:pt x="11092" y="4032"/>
                </a:cubicBezTo>
                <a:cubicBezTo>
                  <a:pt x="10440" y="3750"/>
                  <a:pt x="9742" y="3606"/>
                  <a:pt x="9004" y="3606"/>
                </a:cubicBezTo>
                <a:cubicBezTo>
                  <a:pt x="8267" y="3606"/>
                  <a:pt x="7566" y="3750"/>
                  <a:pt x="6908" y="4032"/>
                </a:cubicBezTo>
                <a:cubicBezTo>
                  <a:pt x="6253" y="4317"/>
                  <a:pt x="5676" y="4704"/>
                  <a:pt x="5193" y="5193"/>
                </a:cubicBezTo>
                <a:cubicBezTo>
                  <a:pt x="4707" y="5684"/>
                  <a:pt x="4317" y="6258"/>
                  <a:pt x="4029" y="6913"/>
                </a:cubicBezTo>
                <a:cubicBezTo>
                  <a:pt x="3741" y="7565"/>
                  <a:pt x="3597" y="8257"/>
                  <a:pt x="3597" y="9000"/>
                </a:cubicBezTo>
                <a:moveTo>
                  <a:pt x="9007" y="5591"/>
                </a:moveTo>
                <a:cubicBezTo>
                  <a:pt x="9185" y="5591"/>
                  <a:pt x="9344" y="5656"/>
                  <a:pt x="9473" y="5786"/>
                </a:cubicBezTo>
                <a:cubicBezTo>
                  <a:pt x="9603" y="5919"/>
                  <a:pt x="9668" y="6082"/>
                  <a:pt x="9668" y="6280"/>
                </a:cubicBezTo>
                <a:cubicBezTo>
                  <a:pt x="9668" y="6461"/>
                  <a:pt x="9603" y="6616"/>
                  <a:pt x="9473" y="6746"/>
                </a:cubicBezTo>
                <a:cubicBezTo>
                  <a:pt x="9344" y="6879"/>
                  <a:pt x="9185" y="6944"/>
                  <a:pt x="9007" y="6944"/>
                </a:cubicBezTo>
                <a:cubicBezTo>
                  <a:pt x="8439" y="6944"/>
                  <a:pt x="7953" y="7144"/>
                  <a:pt x="7552" y="7537"/>
                </a:cubicBezTo>
                <a:cubicBezTo>
                  <a:pt x="7151" y="7935"/>
                  <a:pt x="6950" y="8423"/>
                  <a:pt x="6950" y="8997"/>
                </a:cubicBezTo>
                <a:cubicBezTo>
                  <a:pt x="6950" y="9180"/>
                  <a:pt x="6885" y="9333"/>
                  <a:pt x="6755" y="9466"/>
                </a:cubicBezTo>
                <a:cubicBezTo>
                  <a:pt x="6623" y="9596"/>
                  <a:pt x="6467" y="9658"/>
                  <a:pt x="6289" y="9658"/>
                </a:cubicBezTo>
                <a:cubicBezTo>
                  <a:pt x="6080" y="9658"/>
                  <a:pt x="5914" y="9596"/>
                  <a:pt x="5786" y="9466"/>
                </a:cubicBezTo>
                <a:cubicBezTo>
                  <a:pt x="5659" y="9333"/>
                  <a:pt x="5600" y="9180"/>
                  <a:pt x="5600" y="8997"/>
                </a:cubicBezTo>
                <a:cubicBezTo>
                  <a:pt x="5600" y="8539"/>
                  <a:pt x="5685" y="8104"/>
                  <a:pt x="5863" y="7686"/>
                </a:cubicBezTo>
                <a:cubicBezTo>
                  <a:pt x="6038" y="7271"/>
                  <a:pt x="6281" y="6907"/>
                  <a:pt x="6597" y="6591"/>
                </a:cubicBezTo>
                <a:cubicBezTo>
                  <a:pt x="6905" y="6277"/>
                  <a:pt x="7264" y="6029"/>
                  <a:pt x="7677" y="5857"/>
                </a:cubicBezTo>
                <a:cubicBezTo>
                  <a:pt x="8086" y="5681"/>
                  <a:pt x="8530" y="5591"/>
                  <a:pt x="9007" y="5591"/>
                </a:cubicBez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4" name="AutoShape 14"/>
          <p:cNvSpPr/>
          <p:nvPr/>
        </p:nvSpPr>
        <p:spPr bwMode="auto">
          <a:xfrm>
            <a:off x="5202238" y="4794250"/>
            <a:ext cx="355600" cy="355600"/>
          </a:xfrm>
          <a:custGeom>
            <a:avLst/>
            <a:gdLst>
              <a:gd name="T0" fmla="*/ 20487631 w 21600"/>
              <a:gd name="T1" fmla="*/ 0 h 21600"/>
              <a:gd name="T2" fmla="*/ 22563709 w 21600"/>
              <a:gd name="T3" fmla="*/ 862956 h 21600"/>
              <a:gd name="T4" fmla="*/ 23416919 w 21600"/>
              <a:gd name="T5" fmla="*/ 2939034 h 21600"/>
              <a:gd name="T6" fmla="*/ 23416919 w 21600"/>
              <a:gd name="T7" fmla="*/ 20471365 h 21600"/>
              <a:gd name="T8" fmla="*/ 23181663 w 21600"/>
              <a:gd name="T9" fmla="*/ 21630292 h 21600"/>
              <a:gd name="T10" fmla="*/ 22553963 w 21600"/>
              <a:gd name="T11" fmla="*/ 22553963 h 21600"/>
              <a:gd name="T12" fmla="*/ 21617286 w 21600"/>
              <a:gd name="T13" fmla="*/ 23175176 h 21600"/>
              <a:gd name="T14" fmla="*/ 20487631 w 21600"/>
              <a:gd name="T15" fmla="*/ 23410399 h 21600"/>
              <a:gd name="T16" fmla="*/ 13080944 w 21600"/>
              <a:gd name="T17" fmla="*/ 23410399 h 21600"/>
              <a:gd name="T18" fmla="*/ 13080944 w 21600"/>
              <a:gd name="T19" fmla="*/ 13607824 h 21600"/>
              <a:gd name="T20" fmla="*/ 15704514 w 21600"/>
              <a:gd name="T21" fmla="*/ 13607824 h 21600"/>
              <a:gd name="T22" fmla="*/ 16033016 w 21600"/>
              <a:gd name="T23" fmla="*/ 13487480 h 21600"/>
              <a:gd name="T24" fmla="*/ 16176112 w 21600"/>
              <a:gd name="T25" fmla="*/ 13165497 h 21600"/>
              <a:gd name="T26" fmla="*/ 16357139 w 21600"/>
              <a:gd name="T27" fmla="*/ 10601588 h 21600"/>
              <a:gd name="T28" fmla="*/ 16236828 w 21600"/>
              <a:gd name="T29" fmla="*/ 10238383 h 21600"/>
              <a:gd name="T30" fmla="*/ 15886660 w 21600"/>
              <a:gd name="T31" fmla="*/ 10085540 h 21600"/>
              <a:gd name="T32" fmla="*/ 13080944 w 21600"/>
              <a:gd name="T33" fmla="*/ 10085540 h 21600"/>
              <a:gd name="T34" fmla="*/ 13080944 w 21600"/>
              <a:gd name="T35" fmla="*/ 8958058 h 21600"/>
              <a:gd name="T36" fmla="*/ 13243565 w 21600"/>
              <a:gd name="T37" fmla="*/ 8127633 h 21600"/>
              <a:gd name="T38" fmla="*/ 14055584 w 21600"/>
              <a:gd name="T39" fmla="*/ 7923822 h 21600"/>
              <a:gd name="T40" fmla="*/ 14902274 w 21600"/>
              <a:gd name="T41" fmla="*/ 7986677 h 21600"/>
              <a:gd name="T42" fmla="*/ 15793414 w 21600"/>
              <a:gd name="T43" fmla="*/ 8152558 h 21600"/>
              <a:gd name="T44" fmla="*/ 16000485 w 21600"/>
              <a:gd name="T45" fmla="*/ 8129806 h 21600"/>
              <a:gd name="T46" fmla="*/ 16176112 w 21600"/>
              <a:gd name="T47" fmla="*/ 8047393 h 21600"/>
              <a:gd name="T48" fmla="*/ 16389670 w 21600"/>
              <a:gd name="T49" fmla="*/ 7713491 h 21600"/>
              <a:gd name="T50" fmla="*/ 16736577 w 21600"/>
              <a:gd name="T51" fmla="*/ 5244968 h 21600"/>
              <a:gd name="T52" fmla="*/ 16357139 w 21600"/>
              <a:gd name="T53" fmla="*/ 4712655 h 21600"/>
              <a:gd name="T54" fmla="*/ 13491826 w 21600"/>
              <a:gd name="T55" fmla="*/ 4347309 h 21600"/>
              <a:gd name="T56" fmla="*/ 8902775 w 21600"/>
              <a:gd name="T57" fmla="*/ 8811702 h 21600"/>
              <a:gd name="T58" fmla="*/ 8902775 w 21600"/>
              <a:gd name="T59" fmla="*/ 10092027 h 21600"/>
              <a:gd name="T60" fmla="*/ 7332966 w 21600"/>
              <a:gd name="T61" fmla="*/ 10092027 h 21600"/>
              <a:gd name="T62" fmla="*/ 6849449 w 21600"/>
              <a:gd name="T63" fmla="*/ 10578804 h 21600"/>
              <a:gd name="T64" fmla="*/ 6849449 w 21600"/>
              <a:gd name="T65" fmla="*/ 13139486 h 21600"/>
              <a:gd name="T66" fmla="*/ 6986058 w 21600"/>
              <a:gd name="T67" fmla="*/ 13471247 h 21600"/>
              <a:gd name="T68" fmla="*/ 7332966 w 21600"/>
              <a:gd name="T69" fmla="*/ 13614344 h 21600"/>
              <a:gd name="T70" fmla="*/ 8902775 w 21600"/>
              <a:gd name="T71" fmla="*/ 13614344 h 21600"/>
              <a:gd name="T72" fmla="*/ 8902775 w 21600"/>
              <a:gd name="T73" fmla="*/ 23416919 h 21600"/>
              <a:gd name="T74" fmla="*/ 2910849 w 21600"/>
              <a:gd name="T75" fmla="*/ 23416919 h 21600"/>
              <a:gd name="T76" fmla="*/ 1786627 w 21600"/>
              <a:gd name="T77" fmla="*/ 23181663 h 21600"/>
              <a:gd name="T78" fmla="*/ 862956 w 21600"/>
              <a:gd name="T79" fmla="*/ 22560482 h 21600"/>
              <a:gd name="T80" fmla="*/ 238515 w 21600"/>
              <a:gd name="T81" fmla="*/ 21636811 h 21600"/>
              <a:gd name="T82" fmla="*/ 0 w 21600"/>
              <a:gd name="T83" fmla="*/ 20477885 h 21600"/>
              <a:gd name="T84" fmla="*/ 0 w 21600"/>
              <a:gd name="T85" fmla="*/ 2945553 h 21600"/>
              <a:gd name="T86" fmla="*/ 238515 w 21600"/>
              <a:gd name="T87" fmla="*/ 1801805 h 21600"/>
              <a:gd name="T88" fmla="*/ 862956 w 21600"/>
              <a:gd name="T89" fmla="*/ 869475 h 21600"/>
              <a:gd name="T90" fmla="*/ 1786627 w 21600"/>
              <a:gd name="T91" fmla="*/ 241742 h 21600"/>
              <a:gd name="T92" fmla="*/ 2910849 w 21600"/>
              <a:gd name="T93" fmla="*/ 6519 h 21600"/>
              <a:gd name="T94" fmla="*/ 20487631 w 21600"/>
              <a:gd name="T95" fmla="*/ 6519 h 21600"/>
              <a:gd name="T96" fmla="*/ 20487631 w 21600"/>
              <a:gd name="T97" fmla="*/ 0 h 21600"/>
              <a:gd name="T98" fmla="*/ 20487631 w 21600"/>
              <a:gd name="T99" fmla="*/ 0 h 216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0" h="21600">
                <a:moveTo>
                  <a:pt x="18898" y="0"/>
                </a:moveTo>
                <a:cubicBezTo>
                  <a:pt x="19650" y="0"/>
                  <a:pt x="20287" y="264"/>
                  <a:pt x="20813" y="796"/>
                </a:cubicBezTo>
                <a:cubicBezTo>
                  <a:pt x="21336" y="1322"/>
                  <a:pt x="21600" y="1962"/>
                  <a:pt x="21600" y="2711"/>
                </a:cubicBezTo>
                <a:lnTo>
                  <a:pt x="21600" y="18883"/>
                </a:lnTo>
                <a:cubicBezTo>
                  <a:pt x="21600" y="19268"/>
                  <a:pt x="21527" y="19623"/>
                  <a:pt x="21383" y="19952"/>
                </a:cubicBezTo>
                <a:cubicBezTo>
                  <a:pt x="21236" y="20281"/>
                  <a:pt x="21042" y="20563"/>
                  <a:pt x="20804" y="20804"/>
                </a:cubicBezTo>
                <a:cubicBezTo>
                  <a:pt x="20566" y="21042"/>
                  <a:pt x="20278" y="21233"/>
                  <a:pt x="19940" y="21377"/>
                </a:cubicBezTo>
                <a:cubicBezTo>
                  <a:pt x="19603" y="21524"/>
                  <a:pt x="19256" y="21594"/>
                  <a:pt x="18898" y="21594"/>
                </a:cubicBezTo>
                <a:lnTo>
                  <a:pt x="12066" y="21594"/>
                </a:lnTo>
                <a:lnTo>
                  <a:pt x="12066" y="12552"/>
                </a:lnTo>
                <a:lnTo>
                  <a:pt x="14486" y="12552"/>
                </a:lnTo>
                <a:cubicBezTo>
                  <a:pt x="14595" y="12552"/>
                  <a:pt x="14698" y="12517"/>
                  <a:pt x="14789" y="12441"/>
                </a:cubicBezTo>
                <a:cubicBezTo>
                  <a:pt x="14877" y="12367"/>
                  <a:pt x="14921" y="12267"/>
                  <a:pt x="14921" y="12144"/>
                </a:cubicBezTo>
                <a:lnTo>
                  <a:pt x="15088" y="9779"/>
                </a:lnTo>
                <a:cubicBezTo>
                  <a:pt x="15088" y="9650"/>
                  <a:pt x="15050" y="9538"/>
                  <a:pt x="14977" y="9444"/>
                </a:cubicBezTo>
                <a:cubicBezTo>
                  <a:pt x="14883" y="9350"/>
                  <a:pt x="14774" y="9303"/>
                  <a:pt x="14654" y="9303"/>
                </a:cubicBezTo>
                <a:lnTo>
                  <a:pt x="12066" y="9303"/>
                </a:lnTo>
                <a:lnTo>
                  <a:pt x="12066" y="8263"/>
                </a:lnTo>
                <a:cubicBezTo>
                  <a:pt x="12066" y="7879"/>
                  <a:pt x="12116" y="7623"/>
                  <a:pt x="12216" y="7497"/>
                </a:cubicBezTo>
                <a:cubicBezTo>
                  <a:pt x="12313" y="7370"/>
                  <a:pt x="12565" y="7309"/>
                  <a:pt x="12965" y="7309"/>
                </a:cubicBezTo>
                <a:cubicBezTo>
                  <a:pt x="13203" y="7309"/>
                  <a:pt x="13458" y="7326"/>
                  <a:pt x="13746" y="7367"/>
                </a:cubicBezTo>
                <a:cubicBezTo>
                  <a:pt x="14034" y="7406"/>
                  <a:pt x="14307" y="7456"/>
                  <a:pt x="14568" y="7520"/>
                </a:cubicBezTo>
                <a:cubicBezTo>
                  <a:pt x="14624" y="7520"/>
                  <a:pt x="14686" y="7514"/>
                  <a:pt x="14759" y="7499"/>
                </a:cubicBezTo>
                <a:cubicBezTo>
                  <a:pt x="14830" y="7485"/>
                  <a:pt x="14883" y="7458"/>
                  <a:pt x="14921" y="7423"/>
                </a:cubicBezTo>
                <a:cubicBezTo>
                  <a:pt x="15015" y="7367"/>
                  <a:pt x="15079" y="7264"/>
                  <a:pt x="15118" y="7115"/>
                </a:cubicBezTo>
                <a:lnTo>
                  <a:pt x="15438" y="4838"/>
                </a:lnTo>
                <a:cubicBezTo>
                  <a:pt x="15479" y="4565"/>
                  <a:pt x="15361" y="4403"/>
                  <a:pt x="15088" y="4347"/>
                </a:cubicBezTo>
                <a:cubicBezTo>
                  <a:pt x="14245" y="4112"/>
                  <a:pt x="13364" y="4001"/>
                  <a:pt x="12445" y="4010"/>
                </a:cubicBezTo>
                <a:cubicBezTo>
                  <a:pt x="9625" y="4010"/>
                  <a:pt x="8212" y="5384"/>
                  <a:pt x="8212" y="8128"/>
                </a:cubicBezTo>
                <a:lnTo>
                  <a:pt x="8212" y="9309"/>
                </a:lnTo>
                <a:lnTo>
                  <a:pt x="6764" y="9309"/>
                </a:lnTo>
                <a:cubicBezTo>
                  <a:pt x="6456" y="9309"/>
                  <a:pt x="6306" y="9459"/>
                  <a:pt x="6318" y="9758"/>
                </a:cubicBezTo>
                <a:lnTo>
                  <a:pt x="6318" y="12120"/>
                </a:lnTo>
                <a:cubicBezTo>
                  <a:pt x="6318" y="12235"/>
                  <a:pt x="6356" y="12335"/>
                  <a:pt x="6444" y="12426"/>
                </a:cubicBezTo>
                <a:cubicBezTo>
                  <a:pt x="6526" y="12514"/>
                  <a:pt x="6632" y="12558"/>
                  <a:pt x="6764" y="12558"/>
                </a:cubicBezTo>
                <a:lnTo>
                  <a:pt x="8212" y="12558"/>
                </a:lnTo>
                <a:lnTo>
                  <a:pt x="8212" y="21600"/>
                </a:lnTo>
                <a:lnTo>
                  <a:pt x="2685" y="21600"/>
                </a:lnTo>
                <a:cubicBezTo>
                  <a:pt x="2320" y="21600"/>
                  <a:pt x="1974" y="21530"/>
                  <a:pt x="1648" y="21383"/>
                </a:cubicBezTo>
                <a:cubicBezTo>
                  <a:pt x="1322" y="21239"/>
                  <a:pt x="1034" y="21048"/>
                  <a:pt x="796" y="20810"/>
                </a:cubicBezTo>
                <a:cubicBezTo>
                  <a:pt x="558" y="20569"/>
                  <a:pt x="364" y="20287"/>
                  <a:pt x="220" y="19958"/>
                </a:cubicBezTo>
                <a:cubicBezTo>
                  <a:pt x="76" y="19629"/>
                  <a:pt x="0" y="19274"/>
                  <a:pt x="0" y="18889"/>
                </a:cubicBezTo>
                <a:lnTo>
                  <a:pt x="0" y="2717"/>
                </a:lnTo>
                <a:cubicBezTo>
                  <a:pt x="0" y="2353"/>
                  <a:pt x="76" y="2000"/>
                  <a:pt x="220" y="1662"/>
                </a:cubicBezTo>
                <a:cubicBezTo>
                  <a:pt x="364" y="1328"/>
                  <a:pt x="558" y="1037"/>
                  <a:pt x="796" y="802"/>
                </a:cubicBezTo>
                <a:cubicBezTo>
                  <a:pt x="1034" y="558"/>
                  <a:pt x="1322" y="370"/>
                  <a:pt x="1648" y="223"/>
                </a:cubicBezTo>
                <a:cubicBezTo>
                  <a:pt x="1974" y="76"/>
                  <a:pt x="2320" y="6"/>
                  <a:pt x="2685" y="6"/>
                </a:cubicBezTo>
                <a:lnTo>
                  <a:pt x="18898" y="6"/>
                </a:lnTo>
                <a:lnTo>
                  <a:pt x="18898" y="0"/>
                </a:lnTo>
                <a:close/>
                <a:moveTo>
                  <a:pt x="18898" y="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sz="140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12304" name="组合 15"/>
          <p:cNvGrpSpPr>
            <a:grpSpLocks/>
          </p:cNvGrpSpPr>
          <p:nvPr/>
        </p:nvGrpSpPr>
        <p:grpSpPr bwMode="auto">
          <a:xfrm>
            <a:off x="7635083" y="1144175"/>
            <a:ext cx="4034332" cy="1619848"/>
            <a:chOff x="8038326" y="2055815"/>
            <a:chExt cx="2528349" cy="881805"/>
          </a:xfrm>
        </p:grpSpPr>
        <p:sp>
          <p:nvSpPr>
            <p:cNvPr id="12305" name="TextBox 13@|17FFC:16777215|FBC:16777215|LFC:16777215|LBC:16777215"/>
            <p:cNvSpPr txBox="1">
              <a:spLocks noChangeArrowheads="1"/>
            </p:cNvSpPr>
            <p:nvPr/>
          </p:nvSpPr>
          <p:spPr bwMode="auto">
            <a:xfrm>
              <a:off x="8038326" y="2055815"/>
              <a:ext cx="2261600" cy="2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sz="2400" b="1" dirty="0"/>
                <a:t>Enterprise Applications</a:t>
              </a:r>
            </a:p>
          </p:txBody>
        </p:sp>
        <p:sp>
          <p:nvSpPr>
            <p:cNvPr id="12306" name="TextBox 13@|17FFC:16777215|FBC:16777215|LFC:16777215|LBC:16777215"/>
            <p:cNvSpPr txBox="1">
              <a:spLocks noChangeArrowheads="1"/>
            </p:cNvSpPr>
            <p:nvPr/>
          </p:nvSpPr>
          <p:spPr bwMode="auto">
            <a:xfrm>
              <a:off x="8232676" y="2267436"/>
              <a:ext cx="2333999" cy="67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sz="1600" dirty="0" smtClean="0"/>
                <a:t>Java </a:t>
              </a:r>
              <a:r>
                <a:rPr lang="en-US" sz="1600" dirty="0"/>
                <a:t>Enterprise Edition (Java EE) is a very popular platform that provides </a:t>
              </a:r>
              <a:r>
                <a:rPr lang="en-US" sz="1600" dirty="0" smtClean="0"/>
                <a:t>API. </a:t>
              </a:r>
              <a:r>
                <a:rPr lang="en-US" sz="1600" dirty="0"/>
                <a:t>Java EE platform is designed to help developers create large-scale, multi-tiered, scalable, reliable, and secure network applications</a:t>
              </a:r>
              <a:r>
                <a:rPr lang="en-US" sz="1600" dirty="0" smtClean="0"/>
                <a:t>.</a:t>
              </a:r>
              <a:endParaRPr lang="zh-CN" altLang="en-US" sz="1600" dirty="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12307" name="组合 18"/>
          <p:cNvGrpSpPr>
            <a:grpSpLocks/>
          </p:cNvGrpSpPr>
          <p:nvPr/>
        </p:nvGrpSpPr>
        <p:grpSpPr bwMode="auto">
          <a:xfrm>
            <a:off x="8188325" y="3052539"/>
            <a:ext cx="3418829" cy="1455196"/>
            <a:chOff x="8251485" y="2060817"/>
            <a:chExt cx="2338080" cy="1198292"/>
          </a:xfrm>
        </p:grpSpPr>
        <p:sp>
          <p:nvSpPr>
            <p:cNvPr id="12308" name="TextBox 13@|17FFC:16777215|FBC:16777215|LFC:16777215|LBC:16777215"/>
            <p:cNvSpPr txBox="1">
              <a:spLocks noChangeArrowheads="1"/>
            </p:cNvSpPr>
            <p:nvPr/>
          </p:nvSpPr>
          <p:spPr bwMode="auto">
            <a:xfrm>
              <a:off x="8251485" y="2060817"/>
              <a:ext cx="2214386" cy="30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sz="2400" b="1" dirty="0"/>
                <a:t>Cloud-Based Applications</a:t>
              </a:r>
              <a:endParaRPr lang="en-US" sz="2400" dirty="0"/>
            </a:p>
          </p:txBody>
        </p:sp>
        <p:sp>
          <p:nvSpPr>
            <p:cNvPr id="12309" name="TextBox 13@|17FFC:16777215|FBC:16777215|LFC:16777215|LBC:16777215"/>
            <p:cNvSpPr txBox="1">
              <a:spLocks noChangeArrowheads="1"/>
            </p:cNvSpPr>
            <p:nvPr/>
          </p:nvSpPr>
          <p:spPr bwMode="auto">
            <a:xfrm>
              <a:off x="8255566" y="2346722"/>
              <a:ext cx="2333999" cy="91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dirty="0"/>
                <a:t> Java provides you with features that can help you build applications meaning that it can be used in the SaaS, IaaS and PaaS development.</a:t>
              </a:r>
              <a:endParaRPr lang="zh-CN" altLang="en-US" dirty="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12310" name="组合 21"/>
          <p:cNvGrpSpPr>
            <a:grpSpLocks/>
          </p:cNvGrpSpPr>
          <p:nvPr/>
        </p:nvGrpSpPr>
        <p:grpSpPr bwMode="auto">
          <a:xfrm>
            <a:off x="7564438" y="4709216"/>
            <a:ext cx="3891653" cy="1718227"/>
            <a:chOff x="7985287" y="2060377"/>
            <a:chExt cx="2841696" cy="809856"/>
          </a:xfrm>
        </p:grpSpPr>
        <p:sp>
          <p:nvSpPr>
            <p:cNvPr id="12311" name="TextBox 13@|17FFC:16777215|FBC:16777215|LFC:16777215|LBC:16777215"/>
            <p:cNvSpPr txBox="1">
              <a:spLocks noChangeArrowheads="1"/>
            </p:cNvSpPr>
            <p:nvPr/>
          </p:nvSpPr>
          <p:spPr bwMode="auto">
            <a:xfrm>
              <a:off x="8227376" y="2060377"/>
              <a:ext cx="2599607" cy="20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sz="2800" b="1" dirty="0"/>
                <a:t>Big Data technologies</a:t>
              </a:r>
              <a:endParaRPr lang="en-US" sz="2800" dirty="0"/>
            </a:p>
          </p:txBody>
        </p:sp>
        <p:sp>
          <p:nvSpPr>
            <p:cNvPr id="12312" name="TextBox 13@|17FFC:16777215|FBC:16777215|LFC:16777215|LBC:16777215"/>
            <p:cNvSpPr txBox="1">
              <a:spLocks noChangeArrowheads="1"/>
            </p:cNvSpPr>
            <p:nvPr/>
          </p:nvSpPr>
          <p:spPr bwMode="auto">
            <a:xfrm>
              <a:off x="7985287" y="2289973"/>
              <a:ext cx="2686666" cy="58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sz="1600" dirty="0"/>
                <a:t>Java is the reason why the leading Big Data technologies like Hadoop have become a reality and also the most powerful programming languages like Scala are existing. </a:t>
              </a:r>
              <a:endParaRPr lang="zh-CN" altLang="en-US" sz="1600" dirty="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12313" name="组合 24"/>
          <p:cNvGrpSpPr>
            <a:grpSpLocks/>
          </p:cNvGrpSpPr>
          <p:nvPr/>
        </p:nvGrpSpPr>
        <p:grpSpPr bwMode="auto">
          <a:xfrm>
            <a:off x="1153319" y="1437611"/>
            <a:ext cx="3046413" cy="1243349"/>
            <a:chOff x="8117753" y="2060817"/>
            <a:chExt cx="2456574" cy="863012"/>
          </a:xfrm>
        </p:grpSpPr>
        <p:sp>
          <p:nvSpPr>
            <p:cNvPr id="12314" name="TextBox 13@|17FFC:16777215|FBC:16777215|LFC:16777215|LBC:16777215"/>
            <p:cNvSpPr txBox="1">
              <a:spLocks noChangeArrowheads="1"/>
            </p:cNvSpPr>
            <p:nvPr/>
          </p:nvSpPr>
          <p:spPr bwMode="auto">
            <a:xfrm>
              <a:off x="8129549" y="2060817"/>
              <a:ext cx="2369250" cy="25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2400" b="1" dirty="0" smtClean="0">
                  <a:solidFill>
                    <a:srgbClr val="000000"/>
                  </a:solidFill>
                  <a:latin typeface="Arial" panose="020B0604020202020204" pitchFamily="34" charset="0"/>
                  <a:ea typeface="Microsoft YaHei" panose="020B0503020204020204" pitchFamily="34" charset="-122"/>
                  <a:sym typeface="Arial" panose="020B0604020202020204" pitchFamily="34" charset="0"/>
                </a:rPr>
                <a:t>Mobile Application</a:t>
              </a:r>
              <a:endParaRPr lang="en-US" altLang="zh-CN" sz="2400" b="1" dirty="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2315" name="TextBox 13@|17FFC:16777215|FBC:16777215|LFC:16777215|LBC:16777215"/>
            <p:cNvSpPr txBox="1">
              <a:spLocks noChangeArrowheads="1"/>
            </p:cNvSpPr>
            <p:nvPr/>
          </p:nvSpPr>
          <p:spPr bwMode="auto">
            <a:xfrm>
              <a:off x="8117753" y="2347031"/>
              <a:ext cx="2456574" cy="57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dirty="0"/>
                <a:t>Java is considered as the official programming language for mobile app development.</a:t>
              </a:r>
              <a:endParaRPr lang="zh-CN" altLang="en-US" dirty="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12316" name="组合 27"/>
          <p:cNvGrpSpPr>
            <a:grpSpLocks/>
          </p:cNvGrpSpPr>
          <p:nvPr/>
        </p:nvGrpSpPr>
        <p:grpSpPr bwMode="auto">
          <a:xfrm>
            <a:off x="615887" y="3038418"/>
            <a:ext cx="3404002" cy="1373606"/>
            <a:chOff x="8160056" y="2060817"/>
            <a:chExt cx="2445460" cy="674930"/>
          </a:xfrm>
        </p:grpSpPr>
        <p:sp>
          <p:nvSpPr>
            <p:cNvPr id="12317" name="TextBox 13@|17FFC:16777215|FBC:16777215|LFC:16777215|LBC:16777215"/>
            <p:cNvSpPr txBox="1">
              <a:spLocks noChangeArrowheads="1"/>
            </p:cNvSpPr>
            <p:nvPr/>
          </p:nvSpPr>
          <p:spPr bwMode="auto">
            <a:xfrm>
              <a:off x="8160056" y="2060817"/>
              <a:ext cx="2381593" cy="18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sz="2400" b="1" dirty="0"/>
                <a:t>Desktop GUI Applications</a:t>
              </a:r>
            </a:p>
          </p:txBody>
        </p:sp>
        <p:sp>
          <p:nvSpPr>
            <p:cNvPr id="12318" name="TextBox 13@|17FFC:16777215|FBC:16777215|LFC:16777215|LBC:16777215"/>
            <p:cNvSpPr txBox="1">
              <a:spLocks noChangeArrowheads="1"/>
            </p:cNvSpPr>
            <p:nvPr/>
          </p:nvSpPr>
          <p:spPr bwMode="auto">
            <a:xfrm>
              <a:off x="8178231" y="2251818"/>
              <a:ext cx="2427285" cy="48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sz="1600" dirty="0" smtClean="0"/>
                <a:t>Java </a:t>
              </a:r>
              <a:r>
                <a:rPr lang="en-US" sz="1600" dirty="0"/>
                <a:t>also provides GUI development capability through various means mainly Abstract Windowing Toolkit (AWT), Swing and JavaFX.</a:t>
              </a:r>
              <a:endParaRPr lang="zh-CN" altLang="en-US" sz="1600" dirty="0">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12319" name="组合 30"/>
          <p:cNvGrpSpPr>
            <a:grpSpLocks/>
          </p:cNvGrpSpPr>
          <p:nvPr/>
        </p:nvGrpSpPr>
        <p:grpSpPr bwMode="auto">
          <a:xfrm>
            <a:off x="1201737" y="4779086"/>
            <a:ext cx="3350165" cy="1444578"/>
            <a:chOff x="8117753" y="2127785"/>
            <a:chExt cx="2532589" cy="688978"/>
          </a:xfrm>
        </p:grpSpPr>
        <p:sp>
          <p:nvSpPr>
            <p:cNvPr id="12320" name="TextBox 13@|17FFC:16777215|FBC:16777215|LFC:16777215|LBC:16777215"/>
            <p:cNvSpPr txBox="1">
              <a:spLocks noChangeArrowheads="1"/>
            </p:cNvSpPr>
            <p:nvPr/>
          </p:nvSpPr>
          <p:spPr bwMode="auto">
            <a:xfrm>
              <a:off x="8129550" y="2127785"/>
              <a:ext cx="2369174" cy="176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sz="2400" b="1" dirty="0"/>
                <a:t>Web-based Applications</a:t>
              </a:r>
            </a:p>
          </p:txBody>
        </p:sp>
        <p:sp>
          <p:nvSpPr>
            <p:cNvPr id="12321" name="TextBox 13@|17FFC:16777215|FBC:16777215|LFC:16777215|LBC:16777215"/>
            <p:cNvSpPr txBox="1">
              <a:spLocks noChangeArrowheads="1"/>
            </p:cNvSpPr>
            <p:nvPr/>
          </p:nvSpPr>
          <p:spPr bwMode="auto">
            <a:xfrm>
              <a:off x="8117753" y="2347031"/>
              <a:ext cx="2532589" cy="46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defTabSz="1216025">
                <a:defRPr>
                  <a:solidFill>
                    <a:schemeClr val="tx1"/>
                  </a:solidFill>
                  <a:latin typeface="Calibri" panose="020F0502020204030204" pitchFamily="34" charset="0"/>
                  <a:ea typeface="宋体" panose="02010600030101010101" pitchFamily="2" charset="-122"/>
                </a:defRPr>
              </a:lvl2pPr>
              <a:lvl3pPr defTabSz="1216025">
                <a:defRPr>
                  <a:solidFill>
                    <a:schemeClr val="tx1"/>
                  </a:solidFill>
                  <a:latin typeface="Calibri" panose="020F0502020204030204" pitchFamily="34" charset="0"/>
                  <a:ea typeface="宋体" panose="02010600030101010101" pitchFamily="2" charset="-122"/>
                </a:defRPr>
              </a:lvl3pPr>
              <a:lvl4pPr defTabSz="1216025">
                <a:defRPr>
                  <a:solidFill>
                    <a:schemeClr val="tx1"/>
                  </a:solidFill>
                  <a:latin typeface="Calibri" panose="020F0502020204030204" pitchFamily="34" charset="0"/>
                  <a:ea typeface="宋体" panose="02010600030101010101" pitchFamily="2" charset="-122"/>
                </a:defRPr>
              </a:lvl4pPr>
              <a:lvl5pPr defTabSz="1216025">
                <a:defRPr>
                  <a:solidFill>
                    <a:schemeClr val="tx1"/>
                  </a:solidFill>
                  <a:latin typeface="Calibri" panose="020F0502020204030204" pitchFamily="34" charset="0"/>
                  <a:ea typeface="宋体" panose="02010600030101010101" pitchFamily="2" charset="-122"/>
                </a:defRPr>
              </a:lvl5pPr>
              <a:lvl6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sz="1600" dirty="0"/>
                <a:t>Java is also used to develop web applications. It provides a vast support for web applications </a:t>
              </a:r>
              <a:r>
                <a:rPr lang="en-US" sz="1600" dirty="0" smtClean="0"/>
                <a:t>through</a:t>
              </a:r>
              <a:r>
                <a:rPr lang="en-US" sz="1600" dirty="0"/>
                <a:t> </a:t>
              </a:r>
              <a:r>
                <a:rPr lang="en-US" sz="1600" dirty="0" smtClean="0"/>
                <a:t>Servlets, Struts</a:t>
              </a:r>
              <a:r>
                <a:rPr lang="en-US" sz="1600" dirty="0"/>
                <a:t> or JSPs.</a:t>
              </a:r>
              <a:endParaRPr lang="zh-CN" altLang="en-US" sz="1600" dirty="0">
                <a:solidFill>
                  <a:srgbClr val="000000"/>
                </a:solidFill>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12322" name="组合 33"/>
          <p:cNvGrpSpPr>
            <a:grpSpLocks/>
          </p:cNvGrpSpPr>
          <p:nvPr/>
        </p:nvGrpSpPr>
        <p:grpSpPr bwMode="auto">
          <a:xfrm>
            <a:off x="300038" y="280988"/>
            <a:ext cx="901700" cy="752475"/>
            <a:chOff x="248154" y="288608"/>
            <a:chExt cx="1192851" cy="994410"/>
          </a:xfrm>
        </p:grpSpPr>
        <p:sp>
          <p:nvSpPr>
            <p:cNvPr id="35" name="等腰三角形 34"/>
            <p:cNvSpPr/>
            <p:nvPr/>
          </p:nvSpPr>
          <p:spPr>
            <a:xfrm rot="5400000">
              <a:off x="515381" y="357395"/>
              <a:ext cx="994410" cy="856837"/>
            </a:xfrm>
            <a:prstGeom prst="triangle">
              <a:avLst/>
            </a:prstGeom>
            <a:solidFill>
              <a:srgbClr val="04A6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6" name="等腰三角形 35"/>
            <p:cNvSpPr/>
            <p:nvPr/>
          </p:nvSpPr>
          <p:spPr>
            <a:xfrm rot="5400000">
              <a:off x="193957" y="449798"/>
              <a:ext cx="780423" cy="672029"/>
            </a:xfrm>
            <a:prstGeom prst="triangle">
              <a:avLst/>
            </a:prstGeom>
            <a:solidFill>
              <a:srgbClr val="60E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12325" name="文本框 36"/>
          <p:cNvSpPr txBox="1">
            <a:spLocks noChangeArrowheads="1"/>
          </p:cNvSpPr>
          <p:nvPr/>
        </p:nvSpPr>
        <p:spPr bwMode="auto">
          <a:xfrm>
            <a:off x="1330325" y="427038"/>
            <a:ext cx="3871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400" b="1" dirty="0" smtClean="0">
                <a:solidFill>
                  <a:srgbClr val="262626"/>
                </a:solidFill>
                <a:latin typeface="Microsoft YaHei" panose="020B0503020204020204" pitchFamily="34" charset="-122"/>
                <a:ea typeface="Microsoft YaHei" panose="020B0503020204020204" pitchFamily="34" charset="-122"/>
              </a:rPr>
              <a:t>Java Technologies</a:t>
            </a:r>
            <a:endParaRPr lang="zh-CN" altLang="en-US" sz="2400" b="1" dirty="0">
              <a:solidFill>
                <a:srgbClr val="262626"/>
              </a:solidFill>
              <a:latin typeface="Microsoft YaHei" panose="020B0503020204020204" pitchFamily="34" charset="-122"/>
              <a:ea typeface="Microsoft YaHei" panose="020B0503020204020204" pitchFamily="34" charset="-122"/>
            </a:endParaRPr>
          </a:p>
        </p:txBody>
      </p:sp>
      <p:pic>
        <p:nvPicPr>
          <p:cNvPr id="7170" name="Picture 2" descr="Image result for java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2662" y="2529918"/>
            <a:ext cx="1124676" cy="2057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578459"/>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txBox="1"/>
          <p:nvPr>
            <p:custDataLst>
              <p:tags r:id="rId2"/>
            </p:custDataLst>
          </p:nvPr>
        </p:nvSpPr>
        <p:spPr>
          <a:xfrm>
            <a:off x="613427" y="5051054"/>
            <a:ext cx="5182115" cy="781632"/>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pitchFamily="34" charset="-122"/>
                <a:cs typeface="Segoe UI" panose="020B0502040204020203" pitchFamily="34" charset="0"/>
              </a:defRPr>
            </a:lvl1pPr>
          </a:lstStyle>
          <a:p>
            <a:pPr algn="just">
              <a:lnSpc>
                <a:spcPct val="130000"/>
              </a:lnSpc>
              <a:spcAft>
                <a:spcPts val="800"/>
              </a:spcAft>
            </a:pPr>
            <a:r>
              <a:rPr lang="en-US" sz="1600" dirty="0"/>
              <a:t>The easy coding and high security offered by this programming language allow the development of a large number of applications for health, social security, education, and insurance.</a:t>
            </a:r>
            <a:endParaRPr lang="en-US" altLang="zh-CN" sz="1600" dirty="0">
              <a:solidFill>
                <a:schemeClr val="tx1">
                  <a:lumMod val="75000"/>
                  <a:lumOff val="25000"/>
                </a:schemeClr>
              </a:solidFill>
              <a:sym typeface="+mn-ea"/>
            </a:endParaRPr>
          </a:p>
        </p:txBody>
      </p:sp>
      <p:sp>
        <p:nvSpPr>
          <p:cNvPr id="14" name="Title 6"/>
          <p:cNvSpPr txBox="1"/>
          <p:nvPr>
            <p:custDataLst>
              <p:tags r:id="rId3"/>
            </p:custDataLst>
          </p:nvPr>
        </p:nvSpPr>
        <p:spPr>
          <a:xfrm>
            <a:off x="6251943" y="5353840"/>
            <a:ext cx="5366823" cy="781632"/>
          </a:xfrm>
          <a:prstGeom prst="rect">
            <a:avLst/>
          </a:prstGeom>
          <a:noFill/>
          <a:ln w="3175">
            <a:noFill/>
            <a:prstDash val="dash"/>
          </a:ln>
        </p:spPr>
        <p:txBody>
          <a:bodyPr wrap="square" lIns="90170" tIns="46990" rIns="90170" bIns="46990" anchor="t"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pitchFamily="34" charset="-122"/>
                <a:cs typeface="Segoe UI" panose="020B0502040204020203" pitchFamily="34" charset="0"/>
              </a:defRPr>
            </a:lvl1pPr>
          </a:lstStyle>
          <a:p>
            <a:r>
              <a:rPr lang="en-US" sz="1600" dirty="0"/>
              <a:t>Easy to </a:t>
            </a:r>
            <a:r>
              <a:rPr lang="en-US" sz="1600" dirty="0" smtClean="0"/>
              <a:t>maintain , </a:t>
            </a:r>
            <a:r>
              <a:rPr lang="en-US" sz="1600" dirty="0"/>
              <a:t> Fast </a:t>
            </a:r>
            <a:r>
              <a:rPr lang="en-US" sz="1600" dirty="0" smtClean="0"/>
              <a:t>Development, </a:t>
            </a:r>
            <a:r>
              <a:rPr lang="en-US" sz="1600" dirty="0"/>
              <a:t>Extension to </a:t>
            </a:r>
            <a:r>
              <a:rPr lang="en-US" sz="1600" dirty="0" smtClean="0"/>
              <a:t>Servlet.</a:t>
            </a:r>
            <a:endParaRPr lang="en-US" sz="1600" dirty="0"/>
          </a:p>
        </p:txBody>
      </p:sp>
      <p:sp>
        <p:nvSpPr>
          <p:cNvPr id="18" name="MH_Number_1"/>
          <p:cNvSpPr/>
          <p:nvPr>
            <p:custDataLst>
              <p:tags r:id="rId4"/>
            </p:custDataLst>
          </p:nvPr>
        </p:nvSpPr>
        <p:spPr>
          <a:xfrm>
            <a:off x="454025" y="363855"/>
            <a:ext cx="653415" cy="653415"/>
          </a:xfrm>
          <a:prstGeom prst="ellipse">
            <a:avLst/>
          </a:prstGeom>
          <a:solidFill>
            <a:schemeClr val="accent1"/>
          </a:solidFill>
          <a:ln w="28575">
            <a:solidFill>
              <a:schemeClr val="bg1"/>
            </a:solidFill>
          </a:ln>
          <a:effectLst>
            <a:outerShdw blurRad="203200" dist="1143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algn="ctr" defTabSz="866775" fontAlgn="base">
              <a:spcBef>
                <a:spcPct val="0"/>
              </a:spcBef>
              <a:spcAft>
                <a:spcPct val="0"/>
              </a:spcAft>
            </a:pPr>
            <a:endParaRPr lang="zh-CN" altLang="en-US" sz="2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5"/>
            </p:custDataLst>
          </p:nvPr>
        </p:nvSpPr>
        <p:spPr>
          <a:xfrm>
            <a:off x="1200317" y="425949"/>
            <a:ext cx="5084445" cy="5137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0" numCol="1" spcCol="0" rtlCol="0" fromWordArt="0" anchor="b" anchorCtr="0" forceAA="0" compatLnSpc="1">
            <a:normAutofit/>
          </a:bodyPr>
          <a:lstStyle/>
          <a:p>
            <a:pPr defTabSz="866775" fontAlgn="base">
              <a:spcBef>
                <a:spcPct val="0"/>
              </a:spcBef>
              <a:spcAft>
                <a:spcPct val="0"/>
              </a:spcAft>
            </a:pPr>
            <a:r>
              <a:rPr lang="en-US" altLang="zh-CN" sz="2800" b="1" spc="300" dirty="0" smtClean="0">
                <a:solidFill>
                  <a:schemeClr val="accent1"/>
                </a:solidFill>
                <a:uFillTx/>
                <a:latin typeface="Arial" panose="020B0604020202020204" pitchFamily="34" charset="0"/>
                <a:ea typeface="微软雅黑" panose="020B0503020204020204" pitchFamily="34" charset="-122"/>
                <a:sym typeface="Arial" panose="020B0604020202020204" pitchFamily="34" charset="0"/>
              </a:rPr>
              <a:t>Java Technologies</a:t>
            </a:r>
            <a:endParaRPr lang="en-US" altLang="zh-CN" sz="2800" b="1" spc="300" dirty="0">
              <a:solidFill>
                <a:schemeClr val="accent1"/>
              </a:solidFill>
              <a:uFillTx/>
              <a:latin typeface="Arial" panose="020B0604020202020204" pitchFamily="34" charset="0"/>
              <a:ea typeface="微软雅黑" panose="020B0503020204020204" pitchFamily="34" charset="-122"/>
              <a:sym typeface="Arial" panose="020B0604020202020204" pitchFamily="34" charset="0"/>
            </a:endParaRPr>
          </a:p>
        </p:txBody>
      </p:sp>
      <p:pic>
        <p:nvPicPr>
          <p:cNvPr id="2050" name="Picture 2" descr="Image result for JavaServer Pages Technolog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317" y="1557028"/>
            <a:ext cx="3467100" cy="29718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JavaServer Pages Technolog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9607" y="1395637"/>
            <a:ext cx="5715000" cy="33337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1" name="组合 28"/>
          <p:cNvGrpSpPr>
            <a:grpSpLocks/>
          </p:cNvGrpSpPr>
          <p:nvPr/>
        </p:nvGrpSpPr>
        <p:grpSpPr bwMode="auto">
          <a:xfrm>
            <a:off x="2393950" y="850900"/>
            <a:ext cx="6205538" cy="5022850"/>
            <a:chOff x="2080305" y="655260"/>
            <a:chExt cx="6971334" cy="5643855"/>
          </a:xfrm>
        </p:grpSpPr>
        <p:grpSp>
          <p:nvGrpSpPr>
            <p:cNvPr id="10242" name="组合 18"/>
            <p:cNvGrpSpPr>
              <a:grpSpLocks/>
            </p:cNvGrpSpPr>
            <p:nvPr/>
          </p:nvGrpSpPr>
          <p:grpSpPr bwMode="auto">
            <a:xfrm>
              <a:off x="2080305" y="655260"/>
              <a:ext cx="6971334" cy="5643855"/>
              <a:chOff x="1691915" y="1468271"/>
              <a:chExt cx="4258865" cy="3447893"/>
            </a:xfrm>
          </p:grpSpPr>
          <p:grpSp>
            <p:nvGrpSpPr>
              <p:cNvPr id="10243" name="组合 3"/>
              <p:cNvGrpSpPr>
                <a:grpSpLocks/>
              </p:cNvGrpSpPr>
              <p:nvPr/>
            </p:nvGrpSpPr>
            <p:grpSpPr bwMode="auto">
              <a:xfrm>
                <a:off x="1691915" y="1468271"/>
                <a:ext cx="4258865" cy="3447893"/>
                <a:chOff x="1654969" y="2724416"/>
                <a:chExt cx="4258865" cy="3447893"/>
              </a:xfrm>
            </p:grpSpPr>
            <p:grpSp>
              <p:nvGrpSpPr>
                <p:cNvPr id="10244" name="组合 4"/>
                <p:cNvGrpSpPr>
                  <a:grpSpLocks/>
                </p:cNvGrpSpPr>
                <p:nvPr/>
              </p:nvGrpSpPr>
              <p:grpSpPr bwMode="auto">
                <a:xfrm>
                  <a:off x="2531730" y="2833593"/>
                  <a:ext cx="3382104" cy="3338716"/>
                  <a:chOff x="449141" y="2030030"/>
                  <a:chExt cx="3382104" cy="3338716"/>
                </a:xfrm>
              </p:grpSpPr>
              <p:grpSp>
                <p:nvGrpSpPr>
                  <p:cNvPr id="10245" name="组合 7"/>
                  <p:cNvGrpSpPr>
                    <a:grpSpLocks/>
                  </p:cNvGrpSpPr>
                  <p:nvPr/>
                </p:nvGrpSpPr>
                <p:grpSpPr bwMode="auto">
                  <a:xfrm>
                    <a:off x="449141" y="2030030"/>
                    <a:ext cx="3382104" cy="3338716"/>
                    <a:chOff x="683491" y="2143514"/>
                    <a:chExt cx="3382104" cy="3338716"/>
                  </a:xfrm>
                </p:grpSpPr>
                <p:grpSp>
                  <p:nvGrpSpPr>
                    <p:cNvPr id="10246" name="组合 9"/>
                    <p:cNvGrpSpPr>
                      <a:grpSpLocks/>
                    </p:cNvGrpSpPr>
                    <p:nvPr/>
                  </p:nvGrpSpPr>
                  <p:grpSpPr bwMode="auto">
                    <a:xfrm>
                      <a:off x="683491" y="2143514"/>
                      <a:ext cx="3382104" cy="3338716"/>
                      <a:chOff x="230909" y="3242641"/>
                      <a:chExt cx="3382104" cy="3338716"/>
                    </a:xfrm>
                  </p:grpSpPr>
                  <p:sp>
                    <p:nvSpPr>
                      <p:cNvPr id="12" name="等腰三角形 11"/>
                      <p:cNvSpPr/>
                      <p:nvPr/>
                    </p:nvSpPr>
                    <p:spPr>
                      <a:xfrm rot="10800000">
                        <a:off x="231198" y="3665250"/>
                        <a:ext cx="3381815" cy="2916107"/>
                      </a:xfrm>
                      <a:prstGeom prst="triangle">
                        <a:avLst/>
                      </a:prstGeom>
                      <a:solidFill>
                        <a:srgbClr val="04A6E5">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3" name="等腰三角形 12"/>
                      <p:cNvSpPr/>
                      <p:nvPr/>
                    </p:nvSpPr>
                    <p:spPr>
                      <a:xfrm rot="10800000">
                        <a:off x="2002729" y="5353236"/>
                        <a:ext cx="1025221" cy="883767"/>
                      </a:xfrm>
                      <a:prstGeom prst="triangl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cxnSp>
                    <p:nvCxnSpPr>
                      <p:cNvPr id="14" name="直接连接符 13"/>
                      <p:cNvCxnSpPr/>
                      <p:nvPr/>
                    </p:nvCxnSpPr>
                    <p:spPr>
                      <a:xfrm>
                        <a:off x="231198" y="3242436"/>
                        <a:ext cx="1025221" cy="18470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等腰三角形 10"/>
                    <p:cNvSpPr/>
                    <p:nvPr/>
                  </p:nvSpPr>
                  <p:spPr>
                    <a:xfrm rot="10800000">
                      <a:off x="3414073" y="3518544"/>
                      <a:ext cx="453233" cy="391212"/>
                    </a:xfrm>
                    <a:prstGeom prst="triangle">
                      <a:avLst/>
                    </a:prstGeom>
                    <a:solidFill>
                      <a:srgbClr val="60E0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cxnSp>
                <p:nvCxnSpPr>
                  <p:cNvPr id="9" name="直接连接符 8"/>
                  <p:cNvCxnSpPr/>
                  <p:nvPr/>
                </p:nvCxnSpPr>
                <p:spPr>
                  <a:xfrm>
                    <a:off x="763207" y="2192195"/>
                    <a:ext cx="135098" cy="260444"/>
                  </a:xfrm>
                  <a:prstGeom prst="line">
                    <a:avLst/>
                  </a:prstGeom>
                  <a:ln>
                    <a:solidFill>
                      <a:srgbClr val="60E033"/>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1913181" y="3388059"/>
                  <a:ext cx="738683" cy="738834"/>
                </a:xfrm>
                <a:prstGeom prst="ellipse">
                  <a:avLst/>
                </a:prstGeom>
                <a:solidFill>
                  <a:srgbClr val="60E03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7" name="椭圆 6"/>
                <p:cNvSpPr/>
                <p:nvPr/>
              </p:nvSpPr>
              <p:spPr>
                <a:xfrm>
                  <a:off x="1654969" y="2724416"/>
                  <a:ext cx="386774" cy="385763"/>
                </a:xfrm>
                <a:prstGeom prst="ellips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cxnSp>
            <p:nvCxnSpPr>
              <p:cNvPr id="18" name="直接连接符 17"/>
              <p:cNvCxnSpPr/>
              <p:nvPr/>
            </p:nvCxnSpPr>
            <p:spPr>
              <a:xfrm>
                <a:off x="3024377" y="2000057"/>
                <a:ext cx="289808" cy="5557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56" name="文本框 27"/>
            <p:cNvSpPr txBox="1">
              <a:spLocks noChangeArrowheads="1"/>
            </p:cNvSpPr>
            <p:nvPr/>
          </p:nvSpPr>
          <p:spPr bwMode="auto">
            <a:xfrm>
              <a:off x="4664616" y="3073231"/>
              <a:ext cx="3195782" cy="18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800" b="1" dirty="0" smtClean="0">
                  <a:solidFill>
                    <a:srgbClr val="FFFFFF"/>
                  </a:solidFill>
                  <a:latin typeface="Microsoft YaHei" panose="020B0503020204020204" pitchFamily="34" charset="-122"/>
                  <a:ea typeface="Microsoft YaHei" panose="020B0503020204020204" pitchFamily="34" charset="-122"/>
                </a:rPr>
                <a:t>Chapter</a:t>
              </a:r>
              <a:r>
                <a:rPr lang="en-US" altLang="zh-CN" sz="2800" b="1" dirty="0">
                  <a:solidFill>
                    <a:srgbClr val="FFFFFF"/>
                  </a:solidFill>
                  <a:latin typeface="Microsoft YaHei" panose="020B0503020204020204" pitchFamily="34" charset="-122"/>
                  <a:ea typeface="Microsoft YaHei" panose="020B0503020204020204" pitchFamily="34" charset="-122"/>
                </a:rPr>
                <a:t> </a:t>
              </a:r>
              <a:r>
                <a:rPr lang="en-US" altLang="zh-CN" sz="2800" b="1" dirty="0" smtClean="0">
                  <a:solidFill>
                    <a:srgbClr val="FFFFFF"/>
                  </a:solidFill>
                  <a:latin typeface="Microsoft YaHei" panose="020B0503020204020204" pitchFamily="34" charset="-122"/>
                  <a:ea typeface="Microsoft YaHei" panose="020B0503020204020204" pitchFamily="34" charset="-122"/>
                </a:rPr>
                <a:t>3</a:t>
              </a:r>
              <a:endParaRPr lang="en-US" altLang="zh-CN" sz="2800" b="1" dirty="0">
                <a:solidFill>
                  <a:srgbClr val="FFFFFF"/>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smtClean="0">
                  <a:solidFill>
                    <a:srgbClr val="FFFFFF"/>
                  </a:solidFill>
                  <a:latin typeface="Microsoft YaHei" panose="020B0503020204020204" pitchFamily="34" charset="-122"/>
                  <a:ea typeface="Microsoft YaHei" panose="020B0503020204020204" pitchFamily="34" charset="-122"/>
                </a:rPr>
                <a:t>Java</a:t>
              </a:r>
            </a:p>
            <a:p>
              <a:pPr algn="ctr">
                <a:lnSpc>
                  <a:spcPct val="150000"/>
                </a:lnSpc>
              </a:pPr>
              <a:r>
                <a:rPr lang="en-US" altLang="zh-CN" sz="2000" b="1" dirty="0" smtClean="0">
                  <a:solidFill>
                    <a:srgbClr val="FFFFFF"/>
                  </a:solidFill>
                  <a:latin typeface="Microsoft YaHei" panose="020B0503020204020204" pitchFamily="34" charset="-122"/>
                  <a:ea typeface="Microsoft YaHei" panose="020B0503020204020204" pitchFamily="34" charset="-122"/>
                </a:rPr>
                <a:t>Technologies</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grpSp>
      <p:pic>
        <p:nvPicPr>
          <p:cNvPr id="10258" name="Picture 18" descr="Image result for java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953" y="1613438"/>
            <a:ext cx="2937575" cy="164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73409"/>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24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3242_5"/>
  <p:tag name="KSO_WM_TEMPLATE_SUBCATEGORY" val="0"/>
  <p:tag name="KSO_WM_TEMPLATE_MASTER_TYPE" val="1"/>
  <p:tag name="KSO_WM_TEMPLATE_COLOR_TYPE" val="1"/>
  <p:tag name="KSO_WM_SLIDE_TYPE" val="contents"/>
  <p:tag name="KSO_WM_SLIDE_SUBTYPE" val="diag"/>
  <p:tag name="KSO_WM_SLIDE_ITEM_CNT" val="5"/>
  <p:tag name="KSO_WM_SLIDE_INDEX" val="5"/>
  <p:tag name="KSO_WM_DIAGRAM_GROUP_CODE" val="l1-1"/>
  <p:tag name="KSO_WM_SLIDE_DIAGTYPE" val="l"/>
  <p:tag name="KSO_WM_TAG_VERSION" val="1.0"/>
  <p:tag name="KSO_WM_BEAUTIFY_FLAG" val="#wm#"/>
  <p:tag name="KSO_WM_TEMPLATE_CATEGORY" val="custom"/>
  <p:tag name="KSO_WM_TEMPLATE_INDEX" val="20203242"/>
  <p:tag name="KSO_WM_SLIDE_LAYOUT" val="b_l"/>
  <p:tag name="KSO_WM_SLIDE_LAYOUT_CNT" val="1_1"/>
</p:tagLst>
</file>

<file path=ppt/tags/tag12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3242_5*l_h_i*1_1_1"/>
  <p:tag name="KSO_WM_TEMPLATE_CATEGORY" val="custom"/>
  <p:tag name="KSO_WM_TEMPLATE_INDEX" val="20203242"/>
  <p:tag name="KSO_WM_UNIT_LAYERLEVEL" val="1_1_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3242_5*l_h_a*1_1_1"/>
  <p:tag name="KSO_WM_TEMPLATE_CATEGORY" val="custom"/>
  <p:tag name="KSO_WM_TEMPLATE_INDEX" val="20203242"/>
  <p:tag name="KSO_WM_UNIT_LAYERLEVEL" val="1_1_1"/>
  <p:tag name="KSO_WM_TAG_VERSION" val="1.0"/>
  <p:tag name="KSO_WM_BEAUTIFY_FLAG" val="#wm#"/>
  <p:tag name="KSO_WM_UNIT_VALUE" val="10"/>
  <p:tag name="KSO_WM_UNIT_PRESET_TEXT" val="Enter Title"/>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3242_5*l_h_f*1_1_1"/>
  <p:tag name="KSO_WM_TEMPLATE_CATEGORY" val="custom"/>
  <p:tag name="KSO_WM_TEMPLATE_INDEX" val="20203242"/>
  <p:tag name="KSO_WM_UNIT_LAYERLEVEL" val="1_1_1"/>
  <p:tag name="KSO_WM_TAG_VERSION" val="1.0"/>
  <p:tag name="KSO_WM_BEAUTIFY_FLAG" val="#wm#"/>
  <p:tag name="KSO_WM_UNIT_VALUE" val="26"/>
  <p:tag name="KSO_WM_UNIT_PRESET_TEXT" val="Click here to add text."/>
</p:tagLst>
</file>

<file path=ppt/tags/tag13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3242_5*l_h_i*1_2_1"/>
  <p:tag name="KSO_WM_TEMPLATE_CATEGORY" val="custom"/>
  <p:tag name="KSO_WM_TEMPLATE_INDEX" val="20203242"/>
  <p:tag name="KSO_WM_UNIT_LAYERLEVEL" val="1_1_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3242_5*l_h_a*1_2_1"/>
  <p:tag name="KSO_WM_TEMPLATE_CATEGORY" val="custom"/>
  <p:tag name="KSO_WM_TEMPLATE_INDEX" val="20203242"/>
  <p:tag name="KSO_WM_UNIT_LAYERLEVEL" val="1_1_1"/>
  <p:tag name="KSO_WM_TAG_VERSION" val="1.0"/>
  <p:tag name="KSO_WM_BEAUTIFY_FLAG" val="#wm#"/>
  <p:tag name="KSO_WM_UNIT_VALUE" val="10"/>
  <p:tag name="KSO_WM_UNIT_PRESET_TEXT" val="Enter Title"/>
</p:tagLst>
</file>

<file path=ppt/tags/tag13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3242_5*l_h_f*1_2_1"/>
  <p:tag name="KSO_WM_TEMPLATE_CATEGORY" val="custom"/>
  <p:tag name="KSO_WM_TEMPLATE_INDEX" val="20203242"/>
  <p:tag name="KSO_WM_UNIT_LAYERLEVEL" val="1_1_1"/>
  <p:tag name="KSO_WM_TAG_VERSION" val="1.0"/>
  <p:tag name="KSO_WM_BEAUTIFY_FLAG" val="#wm#"/>
  <p:tag name="KSO_WM_UNIT_PRESET_TEXT" val="Click here to add text."/>
</p:tagLst>
</file>

<file path=ppt/tags/tag13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3242_5*l_h_i*1_3_1"/>
  <p:tag name="KSO_WM_TEMPLATE_CATEGORY" val="custom"/>
  <p:tag name="KSO_WM_TEMPLATE_INDEX" val="20203242"/>
  <p:tag name="KSO_WM_UNIT_LAYERLEVEL" val="1_1_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3242_5*l_h_a*1_3_1"/>
  <p:tag name="KSO_WM_TEMPLATE_CATEGORY" val="custom"/>
  <p:tag name="KSO_WM_TEMPLATE_INDEX" val="20203242"/>
  <p:tag name="KSO_WM_UNIT_LAYERLEVEL" val="1_1_1"/>
  <p:tag name="KSO_WM_TAG_VERSION" val="1.0"/>
  <p:tag name="KSO_WM_BEAUTIFY_FLAG" val="#wm#"/>
  <p:tag name="KSO_WM_UNIT_VALUE" val="10"/>
  <p:tag name="KSO_WM_UNIT_PRESET_TEXT" val="Enter Title"/>
</p:tagLst>
</file>

<file path=ppt/tags/tag13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3242_5*l_h_f*1_3_1"/>
  <p:tag name="KSO_WM_TEMPLATE_CATEGORY" val="custom"/>
  <p:tag name="KSO_WM_TEMPLATE_INDEX" val="20203242"/>
  <p:tag name="KSO_WM_UNIT_LAYERLEVEL" val="1_1_1"/>
  <p:tag name="KSO_WM_TAG_VERSION" val="1.0"/>
  <p:tag name="KSO_WM_BEAUTIFY_FLAG" val="#wm#"/>
  <p:tag name="KSO_WM_UNIT_PRESET_TEXT" val="Click here to add text."/>
</p:tagLst>
</file>

<file path=ppt/tags/tag13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3242_5*l_h_i*1_4_1"/>
  <p:tag name="KSO_WM_TEMPLATE_CATEGORY" val="custom"/>
  <p:tag name="KSO_WM_TEMPLATE_INDEX" val="20203242"/>
  <p:tag name="KSO_WM_UNIT_LAYERLEVEL" val="1_1_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custom20203242_5*l_h_a*1_4_1"/>
  <p:tag name="KSO_WM_TEMPLATE_CATEGORY" val="custom"/>
  <p:tag name="KSO_WM_TEMPLATE_INDEX" val="20203242"/>
  <p:tag name="KSO_WM_UNIT_LAYERLEVEL" val="1_1_1"/>
  <p:tag name="KSO_WM_TAG_VERSION" val="1.0"/>
  <p:tag name="KSO_WM_BEAUTIFY_FLAG" val="#wm#"/>
  <p:tag name="KSO_WM_UNIT_VALUE" val="10"/>
  <p:tag name="KSO_WM_UNIT_PRESET_TEXT" val="Enter Title"/>
</p:tagLst>
</file>

<file path=ppt/tags/tag13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3242_5*l_h_f*1_4_1"/>
  <p:tag name="KSO_WM_TEMPLATE_CATEGORY" val="custom"/>
  <p:tag name="KSO_WM_TEMPLATE_INDEX" val="20203242"/>
  <p:tag name="KSO_WM_UNIT_LAYERLEVEL" val="1_1_1"/>
  <p:tag name="KSO_WM_TAG_VERSION" val="1.0"/>
  <p:tag name="KSO_WM_BEAUTIFY_FLAG" val="#wm#"/>
  <p:tag name="KSO_WM_UNIT_PRESET_TEXT" val="Click here to add text."/>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 name="KSO_WM_UNIT_ISCONTENTS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3242_5*b*1"/>
  <p:tag name="KSO_WM_TEMPLATE_CATEGORY" val="custom"/>
  <p:tag name="KSO_WM_TEMPLATE_INDEX" val="20203242"/>
  <p:tag name="KSO_WM_UNIT_LAYERLEVEL" val="1"/>
  <p:tag name="KSO_WM_TAG_VERSION" val="1.0"/>
  <p:tag name="KSO_WM_BEAUTIFY_FLAG" val="#wm#"/>
  <p:tag name="KSO_WM_UNIT_PRESET_TEXT" val="CONTENTS"/>
</p:tagLst>
</file>

<file path=ppt/tags/tag141.xml><?xml version="1.0" encoding="utf-8"?>
<p:tagLst xmlns:a="http://schemas.openxmlformats.org/drawingml/2006/main" xmlns:r="http://schemas.openxmlformats.org/officeDocument/2006/relationships" xmlns:p="http://schemas.openxmlformats.org/presentationml/2006/main">
  <p:tag name="KSO_WM_SLIDE_ID" val="custom20203242_24"/>
  <p:tag name="KSO_WM_TEMPLATE_SUBCATEGORY" val="0"/>
  <p:tag name="KSO_WM_TEMPLATE_MASTER_TYPE" val="1"/>
  <p:tag name="KSO_WM_TEMPLATE_COLOR_TYPE" val="1"/>
  <p:tag name="KSO_WM_SLIDE_TYPE" val="text"/>
  <p:tag name="KSO_WM_SLIDE_SUBTYPE" val="diag"/>
  <p:tag name="KSO_WM_SLIDE_ITEM_CNT" val="5"/>
  <p:tag name="KSO_WM_SLIDE_INDEX" val="24"/>
  <p:tag name="KSO_WM_SLIDE_SIZE" val="962.14*316.37"/>
  <p:tag name="KSO_WM_SLIDE_POSITION" val="0*172.264"/>
  <p:tag name="KSO_WM_DIAGRAM_GROUP_CODE" val="l1-5"/>
  <p:tag name="KSO_WM_SLIDE_DIAGTYPE" val="l"/>
  <p:tag name="KSO_WM_TAG_VERSION" val="1.0"/>
  <p:tag name="KSO_WM_BEAUTIFY_FLAG" val="#wm#"/>
  <p:tag name="KSO_WM_TEMPLATE_CATEGORY" val="custom"/>
  <p:tag name="KSO_WM_TEMPLATE_INDEX" val="20203242"/>
  <p:tag name="KSO_WM_SLIDE_LAYOUT" val="a_b_l"/>
  <p:tag name="KSO_WM_SLIDE_LAYOUT_CNT" val="1_1_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i*5"/>
  <p:tag name="KSO_WM_TEMPLATE_CATEGORY" val="custom"/>
  <p:tag name="KSO_WM_TEMPLATE_INDEX" val="20203242"/>
  <p:tag name="KSO_WM_UNIT_LAYERLEVEL" val="1"/>
  <p:tag name="KSO_WM_TAG_VERSION" val="1.0"/>
  <p:tag name="KSO_WM_BEAUTIFY_FLAG" val="#wm#"/>
  <p:tag name="KSO_WM_DIAGRAM_GROUP_CODE" val="l1-5"/>
  <p:tag name="KSO_WM_UNIT_TYPE" val="i"/>
  <p:tag name="KSO_WM_UNIT_INDEX" val="5"/>
  <p:tag name="KSO_WM_UNIT_USESOURCEFORMAT_APPLY" val="1"/>
  <p:tag name="KSO_WM_UNIT_DIAGRAM_SCHEMECOLOR_ID" val="0"/>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5"/>
  <p:tag name="KSO_WM_UNIT_ID" val="custom20203242_24*i*1"/>
  <p:tag name="KSO_WM_TEMPLATE_CATEGORY" val="custom"/>
  <p:tag name="KSO_WM_TEMPLATE_INDEX" val="20203242"/>
  <p:tag name="KSO_WM_UNIT_LAYERLEVEL" val="1"/>
  <p:tag name="KSO_WM_TAG_VERSION" val="1.0"/>
  <p:tag name="KSO_WM_BEAUTIFY_FLAG" val="#wm#"/>
  <p:tag name="KSO_WM_UNIT_TYPE" val="i"/>
  <p:tag name="KSO_WM_UNIT_INDEX"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1_4"/>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1_4"/>
  <p:tag name="KSO_WM_UNIT_FILL_FORE_SCHEMECOLOR_INDEX" val="5"/>
  <p:tag name="KSO_WM_UNIT_FILL_TYPE" val="1"/>
  <p:tag name="KSO_WM_UNIT_TEXT_FILL_FORE_SCHEMECOLOR_INDEX" val="14"/>
  <p:tag name="KSO_WM_UNIT_TEXT_FILL_TYPE" val="1"/>
  <p:tag name="KSO_WM_UNIT_USESOURCEFORMAT_APPLY" val="1"/>
  <p:tag name="KSO_WM_UNIT_DIAGRAM_SCHEMECOLOR_ID" val="0"/>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1_5"/>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1_5"/>
  <p:tag name="KSO_WM_UNIT_FILL_FORE_SCHEMECOLOR_INDEX" val="14"/>
  <p:tag name="KSO_WM_UNIT_FILL_TYPE" val="1"/>
  <p:tag name="KSO_WM_UNIT_TEXT_FILL_FORE_SCHEMECOLOR_INDEX" val="15"/>
  <p:tag name="KSO_WM_UNIT_TEXT_FILL_TYPE" val="1"/>
  <p:tag name="KSO_WM_UNIT_USESOURCEFORMAT_APPLY" val="1"/>
  <p:tag name="KSO_WM_UNIT_DIAGRAM_SCHEMECOLOR_ID" val="0"/>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5"/>
  <p:tag name="KSO_WM_UNIT_ID" val="custom20203242_24*i*2"/>
  <p:tag name="KSO_WM_TEMPLATE_CATEGORY" val="custom"/>
  <p:tag name="KSO_WM_TEMPLATE_INDEX" val="20203242"/>
  <p:tag name="KSO_WM_UNIT_LAYERLEVEL" val="1"/>
  <p:tag name="KSO_WM_TAG_VERSION" val="1.0"/>
  <p:tag name="KSO_WM_BEAUTIFY_FLAG" val="#wm#"/>
  <p:tag name="KSO_WM_UNIT_TYPE" val="i"/>
  <p:tag name="KSO_WM_UNIT_INDEX" val="2"/>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2_3"/>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2_3"/>
  <p:tag name="KSO_WM_UNIT_FILL_FORE_SCHEMECOLOR_INDEX" val="5"/>
  <p:tag name="KSO_WM_UNIT_FILL_TYPE" val="1"/>
  <p:tag name="KSO_WM_UNIT_TEXT_FILL_FORE_SCHEMECOLOR_INDEX" val="14"/>
  <p:tag name="KSO_WM_UNIT_TEXT_FILL_TYPE" val="1"/>
  <p:tag name="KSO_WM_UNIT_USESOURCEFORMAT_APPLY" val="1"/>
  <p:tag name="KSO_WM_UNIT_DIAGRAM_SCHEMECOLOR_ID" val="0"/>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2_4"/>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2_4"/>
  <p:tag name="KSO_WM_UNIT_FILL_FORE_SCHEMECOLOR_INDEX" val="14"/>
  <p:tag name="KSO_WM_UNIT_FILL_TYPE" val="1"/>
  <p:tag name="KSO_WM_UNIT_TEXT_FILL_FORE_SCHEMECOLOR_INDEX" val="15"/>
  <p:tag name="KSO_WM_UNIT_TEXT_FILL_TYPE" val="1"/>
  <p:tag name="KSO_WM_UNIT_USESOURCEFORMAT_APPLY" val="1"/>
  <p:tag name="KSO_WM_UNIT_DIAGRAM_SCHEMECOLOR_ID" val="0"/>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5"/>
  <p:tag name="KSO_WM_UNIT_ID" val="custom20203242_24*i*4"/>
  <p:tag name="KSO_WM_TEMPLATE_CATEGORY" val="custom"/>
  <p:tag name="KSO_WM_TEMPLATE_INDEX" val="20203242"/>
  <p:tag name="KSO_WM_UNIT_LAYERLEVEL" val="1"/>
  <p:tag name="KSO_WM_TAG_VERSION" val="1.0"/>
  <p:tag name="KSO_WM_BEAUTIFY_FLAG" val="#wm#"/>
  <p:tag name="KSO_WM_UNIT_TYPE" val="i"/>
  <p:tag name="KSO_WM_UNIT_INDEX" val="4"/>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3_4"/>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3_4"/>
  <p:tag name="KSO_WM_UNIT_FILL_FORE_SCHEMECOLOR_INDEX" val="7"/>
  <p:tag name="KSO_WM_UNIT_FILL_TYPE" val="1"/>
  <p:tag name="KSO_WM_UNIT_TEXT_FILL_FORE_SCHEMECOLOR_INDEX" val="14"/>
  <p:tag name="KSO_WM_UNIT_TEXT_FILL_TYPE" val="1"/>
  <p:tag name="KSO_WM_UNIT_USESOURCEFORMAT_APPLY" val="1"/>
  <p:tag name="KSO_WM_UNIT_DIAGRAM_SCHEMECOLOR_ID" val="0"/>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3_5"/>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3_5"/>
  <p:tag name="KSO_WM_UNIT_FILL_FORE_SCHEMECOLOR_INDEX" val="14"/>
  <p:tag name="KSO_WM_UNIT_FILL_TYPE" val="1"/>
  <p:tag name="KSO_WM_UNIT_TEXT_FILL_FORE_SCHEMECOLOR_INDEX" val="15"/>
  <p:tag name="KSO_WM_UNIT_TEXT_FILL_TYPE" val="1"/>
  <p:tag name="KSO_WM_UNIT_USESOURCEFORMAT_APPLY" val="1"/>
  <p:tag name="KSO_WM_UNIT_DIAGRAM_SCHEMECOLOR_ID" val="0"/>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5"/>
  <p:tag name="KSO_WM_UNIT_ID" val="custom20203242_24*i*6"/>
  <p:tag name="KSO_WM_TEMPLATE_CATEGORY" val="custom"/>
  <p:tag name="KSO_WM_TEMPLATE_INDEX" val="20203242"/>
  <p:tag name="KSO_WM_UNIT_LAYERLEVEL" val="1"/>
  <p:tag name="KSO_WM_TAG_VERSION" val="1.0"/>
  <p:tag name="KSO_WM_BEAUTIFY_FLAG" val="#wm#"/>
  <p:tag name="KSO_WM_UNIT_TYPE" val="i"/>
  <p:tag name="KSO_WM_UNIT_INDEX" val="6"/>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4_4"/>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4_4"/>
  <p:tag name="KSO_WM_UNIT_FILL_FORE_SCHEMECOLOR_INDEX" val="8"/>
  <p:tag name="KSO_WM_UNIT_FILL_TYPE" val="1"/>
  <p:tag name="KSO_WM_UNIT_TEXT_FILL_FORE_SCHEMECOLOR_INDEX" val="14"/>
  <p:tag name="KSO_WM_UNIT_TEXT_FILL_TYPE" val="1"/>
  <p:tag name="KSO_WM_UNIT_USESOURCEFORMAT_APPLY" val="1"/>
  <p:tag name="KSO_WM_UNIT_DIAGRAM_SCHEMECOLOR_ID" val="0"/>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4_5"/>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4_5"/>
  <p:tag name="KSO_WM_UNIT_FILL_FORE_SCHEMECOLOR_INDEX" val="14"/>
  <p:tag name="KSO_WM_UNIT_FILL_TYPE" val="1"/>
  <p:tag name="KSO_WM_UNIT_TEXT_FILL_FORE_SCHEMECOLOR_INDEX" val="15"/>
  <p:tag name="KSO_WM_UNIT_TEXT_FILL_TYPE" val="1"/>
  <p:tag name="KSO_WM_UNIT_USESOURCEFORMAT_APPLY" val="1"/>
  <p:tag name="KSO_WM_UNIT_DIAGRAM_SCHEMECOLOR_ID" val="0"/>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5"/>
  <p:tag name="KSO_WM_UNIT_ID" val="custom20203242_24*i*7"/>
  <p:tag name="KSO_WM_TEMPLATE_CATEGORY" val="custom"/>
  <p:tag name="KSO_WM_TEMPLATE_INDEX" val="20203242"/>
  <p:tag name="KSO_WM_UNIT_LAYERLEVEL" val="1"/>
  <p:tag name="KSO_WM_TAG_VERSION" val="1.0"/>
  <p:tag name="KSO_WM_BEAUTIFY_FLAG" val="#wm#"/>
  <p:tag name="KSO_WM_UNIT_TYPE" val="i"/>
  <p:tag name="KSO_WM_UNIT_INDEX" val="7"/>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5_4"/>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5_4"/>
  <p:tag name="KSO_WM_UNIT_FILL_FORE_SCHEMECOLOR_INDEX" val="9"/>
  <p:tag name="KSO_WM_UNIT_FILL_TYPE" val="1"/>
  <p:tag name="KSO_WM_UNIT_TEXT_FILL_FORE_SCHEMECOLOR_INDEX" val="14"/>
  <p:tag name="KSO_WM_UNIT_TEXT_FILL_TYPE" val="1"/>
  <p:tag name="KSO_WM_UNIT_USESOURCEFORMAT_APPLY" val="1"/>
  <p:tag name="KSO_WM_UNIT_DIAGRAM_SCHEMECOLOR_ID" val="0"/>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5_5"/>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5_5"/>
  <p:tag name="KSO_WM_UNIT_FILL_FORE_SCHEMECOLOR_INDEX" val="14"/>
  <p:tag name="KSO_WM_UNIT_FILL_TYPE" val="1"/>
  <p:tag name="KSO_WM_UNIT_TEXT_FILL_FORE_SCHEMECOLOR_INDEX" val="15"/>
  <p:tag name="KSO_WM_UNIT_TEXT_FILL_TYPE" val="1"/>
  <p:tag name="KSO_WM_UNIT_USESOURCEFORMAT_APPLY" val="1"/>
  <p:tag name="KSO_WM_UNIT_DIAGRAM_SCHEMECOLOR_ID" val="0"/>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f*1_1_1"/>
  <p:tag name="KSO_WM_TEMPLATE_CATEGORY" val="custom"/>
  <p:tag name="KSO_WM_TEMPLATE_INDEX" val="20203242"/>
  <p:tag name="KSO_WM_UNIT_LAYERLEVEL" val="1_1_1"/>
  <p:tag name="KSO_WM_TAG_VERSION" val="1.0"/>
  <p:tag name="KSO_WM_BEAUTIFY_FLAG" val="#wm#"/>
  <p:tag name="KSO_WM_UNIT_NOCLEAR" val="0"/>
  <p:tag name="KSO_WM_DIAGRAM_GROUP_CODE" val="l1-5"/>
  <p:tag name="KSO_WM_UNIT_TYPE" val="l_h_f"/>
  <p:tag name="KSO_WM_UNIT_INDEX" val="1_1_1"/>
  <p:tag name="KSO_WM_UNIT_VALUE" val="44"/>
  <p:tag name="KSO_WM_UNIT_TEXT_FILL_FORE_SCHEMECOLOR_INDEX" val="13"/>
  <p:tag name="KSO_WM_UNIT_TEXT_FILL_TYPE" val="1"/>
  <p:tag name="KSO_WM_UNIT_USESOURCEFORMAT_APPLY" val="1"/>
  <p:tag name="KSO_WM_UNIT_DIAGRAM_SCHEMECOLOR_ID" val="0"/>
  <p:tag name="KSO_WM_UNIT_PRESET_TEXT" val="Click here to add text."/>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a*1_1_1"/>
  <p:tag name="KSO_WM_TEMPLATE_CATEGORY" val="custom"/>
  <p:tag name="KSO_WM_TEMPLATE_INDEX" val="20203242"/>
  <p:tag name="KSO_WM_UNIT_LAYERLEVEL" val="1_1_1"/>
  <p:tag name="KSO_WM_TAG_VERSION" val="1.0"/>
  <p:tag name="KSO_WM_BEAUTIFY_FLAG" val="#wm#"/>
  <p:tag name="KSO_WM_UNIT_ISCONTENTSTITLE" val="0"/>
  <p:tag name="KSO_WM_UNIT_NOCLEAR" val="0"/>
  <p:tag name="KSO_WM_UNIT_VALUE" val="6"/>
  <p:tag name="KSO_WM_DIAGRAM_GROUP_CODE" val="l1-5"/>
  <p:tag name="KSO_WM_UNIT_TYPE" val="l_h_a"/>
  <p:tag name="KSO_WM_UNIT_INDEX" val="1_1_1"/>
  <p:tag name="KSO_WM_UNIT_TEXT_FILL_FORE_SCHEMECOLOR_INDEX" val="13"/>
  <p:tag name="KSO_WM_UNIT_TEXT_FILL_TYPE" val="1"/>
  <p:tag name="KSO_WM_UNIT_USESOURCEFORMAT_APPLY" val="1"/>
  <p:tag name="KSO_WM_UNIT_DIAGRAM_SCHEMECOLOR_ID" val="0"/>
  <p:tag name="KSO_WM_UNIT_PRESET_TEXT" val="Enter title"/>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f*1_3_1"/>
  <p:tag name="KSO_WM_TEMPLATE_CATEGORY" val="custom"/>
  <p:tag name="KSO_WM_TEMPLATE_INDEX" val="20203242"/>
  <p:tag name="KSO_WM_UNIT_LAYERLEVEL" val="1_1_1"/>
  <p:tag name="KSO_WM_TAG_VERSION" val="1.0"/>
  <p:tag name="KSO_WM_BEAUTIFY_FLAG" val="#wm#"/>
  <p:tag name="KSO_WM_UNIT_NOCLEAR" val="0"/>
  <p:tag name="KSO_WM_DIAGRAM_GROUP_CODE" val="l1-5"/>
  <p:tag name="KSO_WM_UNIT_TYPE" val="l_h_f"/>
  <p:tag name="KSO_WM_UNIT_INDEX" val="1_3_1"/>
  <p:tag name="KSO_WM_UNIT_VALUE" val="44"/>
  <p:tag name="KSO_WM_UNIT_TEXT_FILL_FORE_SCHEMECOLOR_INDEX" val="13"/>
  <p:tag name="KSO_WM_UNIT_TEXT_FILL_TYPE" val="1"/>
  <p:tag name="KSO_WM_UNIT_USESOURCEFORMAT_APPLY" val="1"/>
  <p:tag name="KSO_WM_UNIT_DIAGRAM_SCHEMECOLOR_ID" val="0"/>
  <p:tag name="KSO_WM_UNIT_PRESET_TEXT" val="Click here to add text."/>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a*1_3_1"/>
  <p:tag name="KSO_WM_TEMPLATE_CATEGORY" val="custom"/>
  <p:tag name="KSO_WM_TEMPLATE_INDEX" val="20203242"/>
  <p:tag name="KSO_WM_UNIT_LAYERLEVEL" val="1_1_1"/>
  <p:tag name="KSO_WM_TAG_VERSION" val="1.0"/>
  <p:tag name="KSO_WM_BEAUTIFY_FLAG" val="#wm#"/>
  <p:tag name="KSO_WM_UNIT_ISCONTENTSTITLE" val="0"/>
  <p:tag name="KSO_WM_UNIT_NOCLEAR" val="0"/>
  <p:tag name="KSO_WM_UNIT_VALUE" val="6"/>
  <p:tag name="KSO_WM_DIAGRAM_GROUP_CODE" val="l1-5"/>
  <p:tag name="KSO_WM_UNIT_TYPE" val="l_h_a"/>
  <p:tag name="KSO_WM_UNIT_INDEX" val="1_3_1"/>
  <p:tag name="KSO_WM_UNIT_TEXT_FILL_FORE_SCHEMECOLOR_INDEX" val="13"/>
  <p:tag name="KSO_WM_UNIT_TEXT_FILL_TYPE" val="1"/>
  <p:tag name="KSO_WM_UNIT_USESOURCEFORMAT_APPLY" val="1"/>
  <p:tag name="KSO_WM_UNIT_DIAGRAM_SCHEMECOLOR_ID" val="0"/>
  <p:tag name="KSO_WM_UNIT_PRESET_TEXT" val="Enter title"/>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f*1_5_1"/>
  <p:tag name="KSO_WM_TEMPLATE_CATEGORY" val="custom"/>
  <p:tag name="KSO_WM_TEMPLATE_INDEX" val="20203242"/>
  <p:tag name="KSO_WM_UNIT_LAYERLEVEL" val="1_1_1"/>
  <p:tag name="KSO_WM_TAG_VERSION" val="1.0"/>
  <p:tag name="KSO_WM_BEAUTIFY_FLAG" val="#wm#"/>
  <p:tag name="KSO_WM_UNIT_NOCLEAR" val="0"/>
  <p:tag name="KSO_WM_DIAGRAM_GROUP_CODE" val="l1-5"/>
  <p:tag name="KSO_WM_UNIT_TYPE" val="l_h_f"/>
  <p:tag name="KSO_WM_UNIT_INDEX" val="1_5_1"/>
  <p:tag name="KSO_WM_UNIT_VALUE" val="44"/>
  <p:tag name="KSO_WM_UNIT_TEXT_FILL_FORE_SCHEMECOLOR_INDEX" val="13"/>
  <p:tag name="KSO_WM_UNIT_TEXT_FILL_TYPE" val="1"/>
  <p:tag name="KSO_WM_UNIT_USESOURCEFORMAT_APPLY" val="1"/>
  <p:tag name="KSO_WM_UNIT_DIAGRAM_SCHEMECOLOR_ID" val="0"/>
  <p:tag name="KSO_WM_UNIT_PRESET_TEXT" val="Click here to add text."/>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a*1_5_1"/>
  <p:tag name="KSO_WM_TEMPLATE_CATEGORY" val="custom"/>
  <p:tag name="KSO_WM_TEMPLATE_INDEX" val="20203242"/>
  <p:tag name="KSO_WM_UNIT_LAYERLEVEL" val="1_1_1"/>
  <p:tag name="KSO_WM_TAG_VERSION" val="1.0"/>
  <p:tag name="KSO_WM_BEAUTIFY_FLAG" val="#wm#"/>
  <p:tag name="KSO_WM_UNIT_ISCONTENTSTITLE" val="0"/>
  <p:tag name="KSO_WM_UNIT_NOCLEAR" val="0"/>
  <p:tag name="KSO_WM_UNIT_VALUE" val="6"/>
  <p:tag name="KSO_WM_DIAGRAM_GROUP_CODE" val="l1-5"/>
  <p:tag name="KSO_WM_UNIT_TYPE" val="l_h_a"/>
  <p:tag name="KSO_WM_UNIT_INDEX" val="1_5_1"/>
  <p:tag name="KSO_WM_UNIT_TEXT_FILL_FORE_SCHEMECOLOR_INDEX" val="13"/>
  <p:tag name="KSO_WM_UNIT_TEXT_FILL_TYPE" val="1"/>
  <p:tag name="KSO_WM_UNIT_USESOURCEFORMAT_APPLY" val="1"/>
  <p:tag name="KSO_WM_UNIT_DIAGRAM_SCHEMECOLOR_ID" val="0"/>
  <p:tag name="KSO_WM_UNIT_PRESET_TEXT" val="Enter title"/>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f*1_4_1"/>
  <p:tag name="KSO_WM_TEMPLATE_CATEGORY" val="custom"/>
  <p:tag name="KSO_WM_TEMPLATE_INDEX" val="20203242"/>
  <p:tag name="KSO_WM_UNIT_LAYERLEVEL" val="1_1_1"/>
  <p:tag name="KSO_WM_TAG_VERSION" val="1.0"/>
  <p:tag name="KSO_WM_BEAUTIFY_FLAG" val="#wm#"/>
  <p:tag name="KSO_WM_UNIT_NOCLEAR" val="0"/>
  <p:tag name="KSO_WM_DIAGRAM_GROUP_CODE" val="l1-5"/>
  <p:tag name="KSO_WM_UNIT_TYPE" val="l_h_f"/>
  <p:tag name="KSO_WM_UNIT_INDEX" val="1_4_1"/>
  <p:tag name="KSO_WM_UNIT_VALUE" val="44"/>
  <p:tag name="KSO_WM_UNIT_TEXT_FILL_FORE_SCHEMECOLOR_INDEX" val="13"/>
  <p:tag name="KSO_WM_UNIT_TEXT_FILL_TYPE" val="1"/>
  <p:tag name="KSO_WM_UNIT_USESOURCEFORMAT_APPLY" val="1"/>
  <p:tag name="KSO_WM_UNIT_DIAGRAM_SCHEMECOLOR_ID" val="0"/>
  <p:tag name="KSO_WM_UNIT_PRESET_TEXT" val="Click here to add text."/>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a*1_4_1"/>
  <p:tag name="KSO_WM_TEMPLATE_CATEGORY" val="custom"/>
  <p:tag name="KSO_WM_TEMPLATE_INDEX" val="20203242"/>
  <p:tag name="KSO_WM_UNIT_LAYERLEVEL" val="1_1_1"/>
  <p:tag name="KSO_WM_TAG_VERSION" val="1.0"/>
  <p:tag name="KSO_WM_BEAUTIFY_FLAG" val="#wm#"/>
  <p:tag name="KSO_WM_UNIT_ISCONTENTSTITLE" val="0"/>
  <p:tag name="KSO_WM_UNIT_NOCLEAR" val="0"/>
  <p:tag name="KSO_WM_UNIT_VALUE" val="6"/>
  <p:tag name="KSO_WM_DIAGRAM_GROUP_CODE" val="l1-5"/>
  <p:tag name="KSO_WM_UNIT_TYPE" val="l_h_a"/>
  <p:tag name="KSO_WM_UNIT_INDEX" val="1_4_1"/>
  <p:tag name="KSO_WM_UNIT_TEXT_FILL_FORE_SCHEMECOLOR_INDEX" val="13"/>
  <p:tag name="KSO_WM_UNIT_TEXT_FILL_TYPE" val="1"/>
  <p:tag name="KSO_WM_UNIT_USESOURCEFORMAT_APPLY" val="1"/>
  <p:tag name="KSO_WM_UNIT_DIAGRAM_SCHEMECOLOR_ID" val="0"/>
  <p:tag name="KSO_WM_UNIT_PRESET_TEXT" val="Enter title"/>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f*1_2_1"/>
  <p:tag name="KSO_WM_TEMPLATE_CATEGORY" val="custom"/>
  <p:tag name="KSO_WM_TEMPLATE_INDEX" val="20203242"/>
  <p:tag name="KSO_WM_UNIT_LAYERLEVEL" val="1_1_1"/>
  <p:tag name="KSO_WM_TAG_VERSION" val="1.0"/>
  <p:tag name="KSO_WM_BEAUTIFY_FLAG" val="#wm#"/>
  <p:tag name="KSO_WM_UNIT_NOCLEAR" val="0"/>
  <p:tag name="KSO_WM_DIAGRAM_GROUP_CODE" val="l1-5"/>
  <p:tag name="KSO_WM_UNIT_TYPE" val="l_h_f"/>
  <p:tag name="KSO_WM_UNIT_INDEX" val="1_2_1"/>
  <p:tag name="KSO_WM_UNIT_VALUE" val="44"/>
  <p:tag name="KSO_WM_UNIT_TEXT_FILL_FORE_SCHEMECOLOR_INDEX" val="13"/>
  <p:tag name="KSO_WM_UNIT_TEXT_FILL_TYPE" val="1"/>
  <p:tag name="KSO_WM_UNIT_USESOURCEFORMAT_APPLY" val="1"/>
  <p:tag name="KSO_WM_UNIT_DIAGRAM_SCHEMECOLOR_ID" val="0"/>
  <p:tag name="KSO_WM_UNIT_PRESET_TEXT" val="Click here to add text."/>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a*1_2_1"/>
  <p:tag name="KSO_WM_TEMPLATE_CATEGORY" val="custom"/>
  <p:tag name="KSO_WM_TEMPLATE_INDEX" val="20203242"/>
  <p:tag name="KSO_WM_UNIT_LAYERLEVEL" val="1_1_1"/>
  <p:tag name="KSO_WM_TAG_VERSION" val="1.0"/>
  <p:tag name="KSO_WM_BEAUTIFY_FLAG" val="#wm#"/>
  <p:tag name="KSO_WM_UNIT_ISCONTENTSTITLE" val="0"/>
  <p:tag name="KSO_WM_UNIT_NOCLEAR" val="0"/>
  <p:tag name="KSO_WM_UNIT_VALUE" val="6"/>
  <p:tag name="KSO_WM_DIAGRAM_GROUP_CODE" val="l1-5"/>
  <p:tag name="KSO_WM_UNIT_TYPE" val="l_h_a"/>
  <p:tag name="KSO_WM_UNIT_INDEX" val="1_2_1"/>
  <p:tag name="KSO_WM_UNIT_TEXT_FILL_FORE_SCHEMECOLOR_INDEX" val="13"/>
  <p:tag name="KSO_WM_UNIT_TEXT_FILL_TYPE" val="1"/>
  <p:tag name="KSO_WM_UNIT_USESOURCEFORMAT_APPLY" val="1"/>
  <p:tag name="KSO_WM_UNIT_DIAGRAM_SCHEMECOLOR_ID" val="0"/>
  <p:tag name="KSO_WM_UNIT_PRESET_TEXT" val="Enter title"/>
</p:tagLst>
</file>

<file path=ppt/tags/tag16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 name="KSO_WM_UNIT_HIGHLIGHT" val="0"/>
  <p:tag name="KSO_WM_UNIT_COMPATIBLE" val="0"/>
  <p:tag name="KSO_WM_UNIT_DIAGRAM_ISNUMVISUAL" val="0"/>
  <p:tag name="KSO_WM_UNIT_DIAGRAM_ISREFERUNIT" val="0"/>
  <p:tag name="KSO_WM_UNIT_ID" val="custom20203242_24*i*3"/>
  <p:tag name="KSO_WM_TEMPLATE_CATEGORY" val="custom"/>
  <p:tag name="KSO_WM_TEMPLATE_INDEX" val="20203242"/>
  <p:tag name="KSO_WM_UNIT_LAYERLEVEL" val="1"/>
  <p:tag name="KSO_WM_TAG_VERSION" val="1.0"/>
  <p:tag name="KSO_WM_BEAUTIFY_FLAG" val="#wm#"/>
  <p:tag name="KSO_WM_DIAGRAM_GROUP_CODE" val="l1-5"/>
  <p:tag name="KSO_WM_UNIT_TYPE" val="i"/>
  <p:tag name="KSO_WM_UNIT_INDEX" val="3"/>
</p:tagLst>
</file>

<file path=ppt/tags/tag16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HIGHLIGHT" val="0"/>
  <p:tag name="KSO_WM_UNIT_COMPATIBLE" val="0"/>
  <p:tag name="KSO_WM_UNIT_DIAGRAM_ISNUMVISUAL" val="0"/>
  <p:tag name="KSO_WM_UNIT_DIAGRAM_ISREFERUNIT" val="0"/>
  <p:tag name="KSO_WM_UNIT_ID" val="custom20203242_24*a*1"/>
  <p:tag name="KSO_WM_TEMPLATE_CATEGORY" val="custom"/>
  <p:tag name="KSO_WM_TEMPLATE_INDEX" val="20203242"/>
  <p:tag name="KSO_WM_UNIT_LAYERLEVEL" val="1"/>
  <p:tag name="KSO_WM_TAG_VERSION" val="1.0"/>
  <p:tag name="KSO_WM_BEAUTIFY_FLAG" val="#wm#"/>
  <p:tag name="KSO_WM_UNIT_ISCONTENTSTITLE" val="0"/>
  <p:tag name="KSO_WM_UNIT_NOCLEAR" val="0"/>
  <p:tag name="KSO_WM_UNIT_VALUE" val="6"/>
  <p:tag name="KSO_WM_DIAGRAM_GROUP_CODE" val="l1-5"/>
  <p:tag name="KSO_WM_UNIT_TYPE" val="a"/>
  <p:tag name="KSO_WM_UNIT_INDEX" val="1"/>
  <p:tag name="KSO_WM_UNIT_PRESET_TEXT" val="Enter Title"/>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5_2"/>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5_2"/>
  <p:tag name="KSO_WM_UNIT_FILL_FORE_SCHEMECOLOR_INDEX" val="9"/>
  <p:tag name="KSO_WM_UNIT_FILL_TYPE" val="1"/>
  <p:tag name="KSO_WM_UNIT_TEXT_FILL_FORE_SCHEMECOLOR_INDEX" val="14"/>
  <p:tag name="KSO_WM_UNIT_TEXT_FILL_TYPE" val="1"/>
  <p:tag name="KSO_WM_UNIT_USESOURCEFORMAT_APPLY" val="1"/>
  <p:tag name="KSO_WM_UNIT_DIAGRAM_SCHEMECOLOR_ID" val="0"/>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5_3"/>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5_3"/>
  <p:tag name="KSO_WM_UNIT_FILL_FORE_SCHEMECOLOR_INDEX" val="9"/>
  <p:tag name="KSO_WM_UNIT_FILL_TYPE" val="1"/>
  <p:tag name="KSO_WM_UNIT_TEXT_FILL_FORE_SCHEMECOLOR_INDEX" val="14"/>
  <p:tag name="KSO_WM_UNIT_TEXT_FILL_TYPE" val="1"/>
  <p:tag name="KSO_WM_UNIT_USESOURCEFORMAT_APPLY" val="1"/>
  <p:tag name="KSO_WM_UNIT_DIAGRAM_SCHEMECOLOR_ID" val="0"/>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4_2"/>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4_2"/>
  <p:tag name="KSO_WM_UNIT_FILL_FORE_SCHEMECOLOR_INDEX" val="8"/>
  <p:tag name="KSO_WM_UNIT_FILL_TYPE" val="1"/>
  <p:tag name="KSO_WM_UNIT_TEXT_FILL_FORE_SCHEMECOLOR_INDEX" val="14"/>
  <p:tag name="KSO_WM_UNIT_TEXT_FILL_TYPE" val="1"/>
  <p:tag name="KSO_WM_UNIT_USESOURCEFORMAT_APPLY" val="1"/>
  <p:tag name="KSO_WM_UNIT_DIAGRAM_SCHEMECOLOR_ID" val="0"/>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4_3"/>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4_3"/>
  <p:tag name="KSO_WM_UNIT_FILL_FORE_SCHEMECOLOR_INDEX" val="8"/>
  <p:tag name="KSO_WM_UNIT_FILL_TYPE" val="1"/>
  <p:tag name="KSO_WM_UNIT_TEXT_FILL_FORE_SCHEMECOLOR_INDEX" val="14"/>
  <p:tag name="KSO_WM_UNIT_TEXT_FILL_TYPE" val="1"/>
  <p:tag name="KSO_WM_UNIT_USESOURCEFORMAT_APPLY" val="1"/>
  <p:tag name="KSO_WM_UNIT_DIAGRAM_SCHEMECOLOR_ID" val="0"/>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3_2"/>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3_2"/>
  <p:tag name="KSO_WM_UNIT_FILL_FORE_SCHEMECOLOR_INDEX" val="7"/>
  <p:tag name="KSO_WM_UNIT_FILL_TYPE" val="1"/>
  <p:tag name="KSO_WM_UNIT_TEXT_FILL_FORE_SCHEMECOLOR_INDEX" val="14"/>
  <p:tag name="KSO_WM_UNIT_TEXT_FILL_TYPE" val="1"/>
  <p:tag name="KSO_WM_UNIT_USESOURCEFORMAT_APPLY" val="1"/>
  <p:tag name="KSO_WM_UNIT_DIAGRAM_SCHEMECOLOR_ID" val="0"/>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3_3"/>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3_3"/>
  <p:tag name="KSO_WM_UNIT_FILL_FORE_SCHEMECOLOR_INDEX" val="7"/>
  <p:tag name="KSO_WM_UNIT_FILL_TYPE" val="1"/>
  <p:tag name="KSO_WM_UNIT_TEXT_FILL_FORE_SCHEMECOLOR_INDEX" val="14"/>
  <p:tag name="KSO_WM_UNIT_TEXT_FILL_TYPE" val="1"/>
  <p:tag name="KSO_WM_UNIT_USESOURCEFORMAT_APPLY" val="1"/>
  <p:tag name="KSO_WM_UNIT_DIAGRAM_SCHEMECOLOR_ID" val="0"/>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2_1"/>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2_1"/>
  <p:tag name="KSO_WM_UNIT_FILL_FORE_SCHEMECOLOR_INDEX" val="6"/>
  <p:tag name="KSO_WM_UNIT_FILL_TYPE" val="1"/>
  <p:tag name="KSO_WM_UNIT_TEXT_FILL_FORE_SCHEMECOLOR_INDEX" val="14"/>
  <p:tag name="KSO_WM_UNIT_TEXT_FILL_TYPE" val="1"/>
  <p:tag name="KSO_WM_UNIT_USESOURCEFORMAT_APPLY" val="1"/>
  <p:tag name="KSO_WM_UNIT_DIAGRAM_SCHEMECOLOR_ID" val="0"/>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2_2"/>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2_2"/>
  <p:tag name="KSO_WM_UNIT_FILL_FORE_SCHEMECOLOR_INDEX" val="6"/>
  <p:tag name="KSO_WM_UNIT_FILL_TYPE" val="1"/>
  <p:tag name="KSO_WM_UNIT_TEXT_FILL_FORE_SCHEMECOLOR_INDEX" val="14"/>
  <p:tag name="KSO_WM_UNIT_TEXT_FILL_TYPE" val="1"/>
  <p:tag name="KSO_WM_UNIT_USESOURCEFORMAT_APPLY" val="1"/>
  <p:tag name="KSO_WM_UNIT_DIAGRAM_SCHEMECOLOR_ID" val="0"/>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1_2"/>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1_2"/>
  <p:tag name="KSO_WM_UNIT_FILL_FORE_SCHEMECOLOR_INDEX" val="5"/>
  <p:tag name="KSO_WM_UNIT_FILL_TYPE" val="1"/>
  <p:tag name="KSO_WM_UNIT_TEXT_FILL_FORE_SCHEMECOLOR_INDEX" val="14"/>
  <p:tag name="KSO_WM_UNIT_TEXT_FILL_TYPE" val="1"/>
  <p:tag name="KSO_WM_UNIT_USESOURCEFORMAT_APPLY" val="1"/>
  <p:tag name="KSO_WM_UNIT_DIAGRAM_SCHEMECOLOR_ID" val="0"/>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h_i*1_1_3"/>
  <p:tag name="KSO_WM_TEMPLATE_CATEGORY" val="custom"/>
  <p:tag name="KSO_WM_TEMPLATE_INDEX" val="20203242"/>
  <p:tag name="KSO_WM_UNIT_LAYERLEVEL" val="1_1_1"/>
  <p:tag name="KSO_WM_TAG_VERSION" val="1.0"/>
  <p:tag name="KSO_WM_BEAUTIFY_FLAG" val="#wm#"/>
  <p:tag name="KSO_WM_DIAGRAM_GROUP_CODE" val="l1-5"/>
  <p:tag name="KSO_WM_UNIT_TYPE" val="l_h_i"/>
  <p:tag name="KSO_WM_UNIT_INDEX" val="1_1_3"/>
  <p:tag name="KSO_WM_UNIT_FILL_FORE_SCHEMECOLOR_INDEX" val="5"/>
  <p:tag name="KSO_WM_UNIT_FILL_TYPE" val="1"/>
  <p:tag name="KSO_WM_UNIT_TEXT_FILL_FORE_SCHEMECOLOR_INDEX" val="14"/>
  <p:tag name="KSO_WM_UNIT_TEXT_FILL_TYPE" val="1"/>
  <p:tag name="KSO_WM_UNIT_USESOURCEFORMAT_APPLY" val="1"/>
  <p:tag name="KSO_WM_UNIT_DIAGRAM_SCHEMECOLOR_ID" val="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i*1_1"/>
  <p:tag name="KSO_WM_TEMPLATE_CATEGORY" val="custom"/>
  <p:tag name="KSO_WM_TEMPLATE_INDEX" val="20203242"/>
  <p:tag name="KSO_WM_UNIT_LAYERLEVEL" val="1_1"/>
  <p:tag name="KSO_WM_TAG_VERSION" val="1.0"/>
  <p:tag name="KSO_WM_BEAUTIFY_FLAG" val="#wm#"/>
  <p:tag name="KSO_WM_DIAGRAM_GROUP_CODE" val="l1-5"/>
  <p:tag name="KSO_WM_UNIT_TYPE" val="l_i"/>
  <p:tag name="KSO_WM_UNIT_INDEX" val="1_1"/>
  <p:tag name="KSO_WM_UNIT_FILL_FORE_SCHEMECOLOR_INDEX" val="6"/>
  <p:tag name="KSO_WM_UNIT_FILL_TYPE" val="1"/>
  <p:tag name="KSO_WM_UNIT_TEXT_FILL_FORE_SCHEMECOLOR_INDEX" val="14"/>
  <p:tag name="KSO_WM_UNIT_TEXT_FILL_TYPE" val="1"/>
  <p:tag name="KSO_WM_UNIT_USESOURCEFORMAT_APPLY" val="1"/>
  <p:tag name="KSO_WM_UNIT_DIAGRAM_SCHEMECOLOR_ID" val="0"/>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i*1_2"/>
  <p:tag name="KSO_WM_TEMPLATE_CATEGORY" val="custom"/>
  <p:tag name="KSO_WM_TEMPLATE_INDEX" val="20203242"/>
  <p:tag name="KSO_WM_UNIT_LAYERLEVEL" val="1_1"/>
  <p:tag name="KSO_WM_TAG_VERSION" val="1.0"/>
  <p:tag name="KSO_WM_BEAUTIFY_FLAG" val="#wm#"/>
  <p:tag name="KSO_WM_DIAGRAM_GROUP_CODE" val="l1-5"/>
  <p:tag name="KSO_WM_UNIT_TYPE" val="l_i"/>
  <p:tag name="KSO_WM_UNIT_INDEX" val="1_2"/>
  <p:tag name="KSO_WM_UNIT_FILL_FORE_SCHEMECOLOR_INDEX" val="7"/>
  <p:tag name="KSO_WM_UNIT_FILL_TYPE" val="1"/>
  <p:tag name="KSO_WM_UNIT_TEXT_FILL_FORE_SCHEMECOLOR_INDEX" val="14"/>
  <p:tag name="KSO_WM_UNIT_TEXT_FILL_TYPE" val="1"/>
  <p:tag name="KSO_WM_UNIT_USESOURCEFORMAT_APPLY" val="1"/>
  <p:tag name="KSO_WM_UNIT_DIAGRAM_SCHEMECOLOR_ID" val="0"/>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i*1_3"/>
  <p:tag name="KSO_WM_TEMPLATE_CATEGORY" val="custom"/>
  <p:tag name="KSO_WM_TEMPLATE_INDEX" val="20203242"/>
  <p:tag name="KSO_WM_UNIT_LAYERLEVEL" val="1_1"/>
  <p:tag name="KSO_WM_TAG_VERSION" val="1.0"/>
  <p:tag name="KSO_WM_BEAUTIFY_FLAG" val="#wm#"/>
  <p:tag name="KSO_WM_DIAGRAM_GROUP_CODE" val="l1-5"/>
  <p:tag name="KSO_WM_UNIT_TYPE" val="l_i"/>
  <p:tag name="KSO_WM_UNIT_INDEX" val="1_3"/>
  <p:tag name="KSO_WM_UNIT_FILL_FORE_SCHEMECOLOR_INDEX" val="8"/>
  <p:tag name="KSO_WM_UNIT_FILL_TYPE" val="1"/>
  <p:tag name="KSO_WM_UNIT_TEXT_FILL_FORE_SCHEMECOLOR_INDEX" val="14"/>
  <p:tag name="KSO_WM_UNIT_TEXT_FILL_TYPE" val="1"/>
  <p:tag name="KSO_WM_UNIT_USESOURCEFORMAT_APPLY" val="1"/>
  <p:tag name="KSO_WM_UNIT_DIAGRAM_SCHEMECOLOR_ID" val="0"/>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i*1_4"/>
  <p:tag name="KSO_WM_TEMPLATE_CATEGORY" val="custom"/>
  <p:tag name="KSO_WM_TEMPLATE_INDEX" val="20203242"/>
  <p:tag name="KSO_WM_UNIT_LAYERLEVEL" val="1_1"/>
  <p:tag name="KSO_WM_TAG_VERSION" val="1.0"/>
  <p:tag name="KSO_WM_BEAUTIFY_FLAG" val="#wm#"/>
  <p:tag name="KSO_WM_DIAGRAM_GROUP_CODE" val="l1-5"/>
  <p:tag name="KSO_WM_UNIT_TYPE" val="l_i"/>
  <p:tag name="KSO_WM_UNIT_INDEX" val="1_4"/>
  <p:tag name="KSO_WM_UNIT_FILL_FORE_SCHEMECOLOR_INDEX" val="9"/>
  <p:tag name="KSO_WM_UNIT_FILL_TYPE" val="1"/>
  <p:tag name="KSO_WM_UNIT_TEXT_FILL_FORE_SCHEMECOLOR_INDEX" val="14"/>
  <p:tag name="KSO_WM_UNIT_TEXT_FILL_TYPE" val="1"/>
  <p:tag name="KSO_WM_UNIT_USESOURCEFORMAT_APPLY" val="1"/>
  <p:tag name="KSO_WM_UNIT_DIAGRAM_SCHEMECOLOR_ID" val="0"/>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i*1_5"/>
  <p:tag name="KSO_WM_TEMPLATE_CATEGORY" val="custom"/>
  <p:tag name="KSO_WM_TEMPLATE_INDEX" val="20203242"/>
  <p:tag name="KSO_WM_UNIT_LAYERLEVEL" val="1_1"/>
  <p:tag name="KSO_WM_TAG_VERSION" val="1.0"/>
  <p:tag name="KSO_WM_BEAUTIFY_FLAG" val="#wm#"/>
  <p:tag name="KSO_WM_DIAGRAM_GROUP_CODE" val="l1-5"/>
  <p:tag name="KSO_WM_UNIT_TYPE" val="l_i"/>
  <p:tag name="KSO_WM_UNIT_INDEX" val="1_5"/>
  <p:tag name="KSO_WM_UNIT_FILL_FORE_SCHEMECOLOR_INDEX" val="5"/>
  <p:tag name="KSO_WM_UNIT_FILL_TYPE" val="1"/>
  <p:tag name="KSO_WM_UNIT_TEXT_FILL_FORE_SCHEMECOLOR_INDEX" val="14"/>
  <p:tag name="KSO_WM_UNIT_TEXT_FILL_TYPE" val="1"/>
  <p:tag name="KSO_WM_UNIT_USESOURCEFORMAT_APPLY" val="1"/>
  <p:tag name="KSO_WM_UNIT_DIAGRAM_SCHEMECOLOR_ID" val="0"/>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42_24*l_i*1_6"/>
  <p:tag name="KSO_WM_TEMPLATE_CATEGORY" val="custom"/>
  <p:tag name="KSO_WM_TEMPLATE_INDEX" val="20203242"/>
  <p:tag name="KSO_WM_UNIT_LAYERLEVEL" val="1_1"/>
  <p:tag name="KSO_WM_TAG_VERSION" val="1.0"/>
  <p:tag name="KSO_WM_BEAUTIFY_FLAG" val="#wm#"/>
  <p:tag name="KSO_WM_DIAGRAM_GROUP_CODE" val="l1-5"/>
  <p:tag name="KSO_WM_UNIT_TYPE" val="l_i"/>
  <p:tag name="KSO_WM_UNIT_INDEX" val="1_6"/>
  <p:tag name="KSO_WM_UNIT_FILL_FORE_SCHEMECOLOR_INDEX" val="5"/>
  <p:tag name="KSO_WM_UNIT_FILL_TYPE" val="1"/>
  <p:tag name="KSO_WM_UNIT_TEXT_FILL_FORE_SCHEMECOLOR_INDEX" val="14"/>
  <p:tag name="KSO_WM_UNIT_TEXT_FILL_TYPE" val="1"/>
  <p:tag name="KSO_WM_UNIT_USESOURCEFORMAT_APPLY" val="1"/>
  <p:tag name="KSO_WM_UNIT_DIAGRAM_SCHEMECOLOR_ID" val="0"/>
</p:tagLst>
</file>

<file path=ppt/tags/tag186.xml><?xml version="1.0" encoding="utf-8"?>
<p:tagLst xmlns:a="http://schemas.openxmlformats.org/drawingml/2006/main" xmlns:r="http://schemas.openxmlformats.org/officeDocument/2006/relationships" xmlns:p="http://schemas.openxmlformats.org/presentationml/2006/main">
  <p:tag name="KSO_WM_SLIDE_ID" val="custom20203242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9.727*309.877"/>
  <p:tag name="KSO_WM_SLIDE_POSITION" val="45.1365*173.638"/>
  <p:tag name="KSO_WM_TAG_VERSION" val="1.0"/>
  <p:tag name="KSO_WM_BEAUTIFY_FLAG" val="#wm#"/>
  <p:tag name="KSO_WM_TEMPLATE_CATEGORY" val="custom"/>
  <p:tag name="KSO_WM_TEMPLATE_INDEX" val="20203242"/>
  <p:tag name="KSO_WM_SLIDE_LAYOUT" val="a_b_h"/>
  <p:tag name="KSO_WM_SLIDE_LAYOUT_CNT" val="1_1_2"/>
</p:tagLst>
</file>

<file path=ppt/tags/tag187.xml><?xml version="1.0" encoding="utf-8"?>
<p:tagLst xmlns:a="http://schemas.openxmlformats.org/drawingml/2006/main" xmlns:r="http://schemas.openxmlformats.org/officeDocument/2006/relationships" xmlns:p="http://schemas.openxmlformats.org/presentationml/2006/main">
  <p:tag name="KSO_WM_UNIT_NOCLEAR" val="0"/>
  <p:tag name="KSO_WM_UNIT_VALUE" val="48"/>
  <p:tag name="KSO_WM_UNIT_HIGHLIGHT" val="0"/>
  <p:tag name="KSO_WM_UNIT_COMPATIBLE" val="0"/>
  <p:tag name="KSO_WM_UNIT_DIAGRAM_ISNUMVISUAL" val="0"/>
  <p:tag name="KSO_WM_UNIT_DIAGRAM_ISREFERUNIT" val="0"/>
  <p:tag name="KSO_WM_UNIT_TYPE" val="h_f"/>
  <p:tag name="KSO_WM_UNIT_INDEX" val="1_1"/>
  <p:tag name="KSO_WM_UNIT_ID" val="custom20203242_9*h_f*1_1"/>
  <p:tag name="KSO_WM_TEMPLATE_CATEGORY" val="custom"/>
  <p:tag name="KSO_WM_TEMPLATE_INDEX" val="20203242"/>
  <p:tag name="KSO_WM_UNIT_LAYERLEVEL" val="1_1"/>
  <p:tag name="KSO_WM_TAG_VERSION" val="1.0"/>
  <p:tag name="KSO_WM_BEAUTIFY_FLAG" val="#wm#"/>
  <p:tag name="KSO_WM_UNIT_PRESET_TEXT" val="Click here to add the text, the text is the extraction of your thought, please try to explain the point of view as succinctly as possible."/>
</p:tagLst>
</file>

<file path=ppt/tags/tag188.xml><?xml version="1.0" encoding="utf-8"?>
<p:tagLst xmlns:a="http://schemas.openxmlformats.org/drawingml/2006/main" xmlns:r="http://schemas.openxmlformats.org/officeDocument/2006/relationships" xmlns:p="http://schemas.openxmlformats.org/presentationml/2006/main">
  <p:tag name="KSO_WM_UNIT_NOCLEAR" val="0"/>
  <p:tag name="KSO_WM_UNIT_VALUE" val="50"/>
  <p:tag name="KSO_WM_UNIT_HIGHLIGHT" val="0"/>
  <p:tag name="KSO_WM_UNIT_COMPATIBLE" val="0"/>
  <p:tag name="KSO_WM_UNIT_DIAGRAM_ISNUMVISUAL" val="0"/>
  <p:tag name="KSO_WM_UNIT_DIAGRAM_ISREFERUNIT" val="0"/>
  <p:tag name="KSO_WM_UNIT_TYPE" val="h_f"/>
  <p:tag name="KSO_WM_UNIT_INDEX" val="2_1"/>
  <p:tag name="KSO_WM_UNIT_ID" val="custom20203242_9*h_f*2_1"/>
  <p:tag name="KSO_WM_TEMPLATE_CATEGORY" val="custom"/>
  <p:tag name="KSO_WM_TEMPLATE_INDEX" val="20203242"/>
  <p:tag name="KSO_WM_UNIT_LAYERLEVEL" val="1_1"/>
  <p:tag name="KSO_WM_TAG_VERSION" val="1.0"/>
  <p:tag name="KSO_WM_BEAUTIFY_FLAG" val="#wm#"/>
  <p:tag name="KSO_WM_UNIT_PRESET_TEXT" val="Click here to add the text, the text is the extraction of your thought, please try to explain the point of view as succinctly as possible."/>
</p:tagLst>
</file>

<file path=ppt/tags/tag18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 name="KSO_WM_UNIT_HIGHLIGHT" val="0"/>
  <p:tag name="KSO_WM_UNIT_COMPATIBLE" val="0"/>
  <p:tag name="KSO_WM_UNIT_DIAGRAM_ISNUMVISUAL" val="0"/>
  <p:tag name="KSO_WM_UNIT_DIAGRAM_ISREFERUNIT" val="0"/>
  <p:tag name="KSO_WM_UNIT_ID" val="custom20203242_9*i*1"/>
  <p:tag name="KSO_WM_TEMPLATE_CATEGORY" val="custom"/>
  <p:tag name="KSO_WM_TEMPLATE_INDEX" val="20203242"/>
  <p:tag name="KSO_WM_UNIT_LAYERLEVEL" val="1"/>
  <p:tag name="KSO_WM_TAG_VERSION" val="1.0"/>
  <p:tag name="KSO_WM_BEAUTIFY_FLAG" val="#wm#"/>
  <p:tag name="KSO_WM_UNIT_TYPE" val="i"/>
  <p:tag name="KSO_WM_UNI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HIGHLIGHT" val="0"/>
  <p:tag name="KSO_WM_UNIT_COMPATIBLE" val="0"/>
  <p:tag name="KSO_WM_UNIT_DIAGRAM_ISNUMVISUAL" val="0"/>
  <p:tag name="KSO_WM_UNIT_DIAGRAM_ISREFERUNIT" val="0"/>
  <p:tag name="KSO_WM_UNIT_ID" val="custom20203242_9*a*1"/>
  <p:tag name="KSO_WM_TEMPLATE_CATEGORY" val="custom"/>
  <p:tag name="KSO_WM_TEMPLATE_INDEX" val="20203242"/>
  <p:tag name="KSO_WM_UNIT_LAYERLEVEL" val="1"/>
  <p:tag name="KSO_WM_TAG_VERSION" val="1.0"/>
  <p:tag name="KSO_WM_BEAUTIFY_FLAG" val="#wm#"/>
  <p:tag name="KSO_WM_UNIT_ISCONTENTSTITLE" val="0"/>
  <p:tag name="KSO_WM_UNIT_NOCLEAR" val="0"/>
  <p:tag name="KSO_WM_UNIT_VALUE" val="6"/>
  <p:tag name="KSO_WM_UNIT_TYPE" val="a"/>
  <p:tag name="KSO_WM_UNIT_INDEX" val="1"/>
  <p:tag name="KSO_WM_UNIT_PRESET_TEXT" val="Enter Title"/>
</p:tagLst>
</file>

<file path=ppt/tags/tag191.xml><?xml version="1.0" encoding="utf-8"?>
<p:tagLst xmlns:a="http://schemas.openxmlformats.org/drawingml/2006/main" xmlns:r="http://schemas.openxmlformats.org/officeDocument/2006/relationships" xmlns:p="http://schemas.openxmlformats.org/presentationml/2006/main">
  <p:tag name="KSO_WM_SLIDE_ID" val="custom20203242_11"/>
  <p:tag name="KSO_WM_TEMPLATE_SUBCATEGORY" val="0"/>
  <p:tag name="KSO_WM_TEMPLATE_MASTER_TYPE" val="1"/>
  <p:tag name="KSO_WM_TEMPLATE_COLOR_TYPE" val="1"/>
  <p:tag name="KSO_WM_SLIDE_TYPE" val="text"/>
  <p:tag name="KSO_WM_SLIDE_SUBTYPE" val="pureTxt"/>
  <p:tag name="KSO_WM_SLIDE_ITEM_CNT" val="3"/>
  <p:tag name="KSO_WM_SLIDE_INDEX" val="11"/>
  <p:tag name="KSO_WM_SLIDE_SIZE" val="766*225.844"/>
  <p:tag name="KSO_WM_SLIDE_POSITION" val="90*193.406"/>
  <p:tag name="KSO_WM_DIAGRAM_GROUP_CODE" val="l1-3"/>
  <p:tag name="KSO_WM_SLIDE_DIAGTYPE" val="l"/>
  <p:tag name="KSO_WM_TAG_VERSION" val="1.0"/>
  <p:tag name="KSO_WM_BEAUTIFY_FLAG" val="#wm#"/>
  <p:tag name="KSO_WM_TEMPLATE_CATEGORY" val="custom"/>
  <p:tag name="KSO_WM_TEMPLATE_INDEX" val="20203242"/>
  <p:tag name="KSO_WM_SLIDE_LAYOUT" val="a_b_l"/>
  <p:tag name="KSO_WM_SLIDE_LAYOUT_CNT" val="1_1_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3242_11*l_h_i*1_1_1"/>
  <p:tag name="KSO_WM_TEMPLATE_CATEGORY" val="custom"/>
  <p:tag name="KSO_WM_TEMPLATE_INDEX" val="20203242"/>
  <p:tag name="KSO_WM_UNIT_LAYERLEVEL" val="1_1_1"/>
  <p:tag name="KSO_WM_TAG_VERSION" val="1.0"/>
  <p:tag name="KSO_WM_BEAUTIFY_FLAG" val="#wm#"/>
  <p:tag name="KSO_WM_UNIT_USESOURCEFORMAT_APPLY" val="1"/>
  <p:tag name="KSO_WM_UNIT_DIAGRAM_MODELTYPE" val="stripeEnu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3242_11*l_h_i*1_2_1"/>
  <p:tag name="KSO_WM_TEMPLATE_CATEGORY" val="custom"/>
  <p:tag name="KSO_WM_TEMPLATE_INDEX" val="20203242"/>
  <p:tag name="KSO_WM_UNIT_LAYERLEVEL" val="1_1_1"/>
  <p:tag name="KSO_WM_TAG_VERSION" val="1.0"/>
  <p:tag name="KSO_WM_BEAUTIFY_FLAG" val="#wm#"/>
  <p:tag name="KSO_WM_UNIT_USESOURCEFORMAT_APPLY" val="1"/>
  <p:tag name="KSO_WM_UNIT_DIAGRAM_MODELTYPE" val="stripeEnu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ID" val="custom20203242_11*l_h_i*1_3_1"/>
  <p:tag name="KSO_WM_TEMPLATE_CATEGORY" val="custom"/>
  <p:tag name="KSO_WM_TEMPLATE_INDEX" val="20203242"/>
  <p:tag name="KSO_WM_UNIT_LAYERLEVEL" val="1_1_1"/>
  <p:tag name="KSO_WM_TAG_VERSION" val="1.0"/>
  <p:tag name="KSO_WM_BEAUTIFY_FLAG" val="#wm#"/>
  <p:tag name="KSO_WM_UNIT_USESOURCEFORMAT_APPLY" val="1"/>
  <p:tag name="KSO_WM_UNIT_DIAGRAM_MODELTYPE" val="stripeEnum"/>
</p:tagLst>
</file>

<file path=ppt/tags/tag19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 name="KSO_WM_UNIT_HIGHLIGHT" val="0"/>
  <p:tag name="KSO_WM_UNIT_COMPATIBLE" val="0"/>
  <p:tag name="KSO_WM_UNIT_DIAGRAM_ISNUMVISUAL" val="0"/>
  <p:tag name="KSO_WM_UNIT_DIAGRAM_ISREFERUNIT" val="0"/>
  <p:tag name="KSO_WM_UNIT_ID" val="custom20203242_11*i*1"/>
  <p:tag name="KSO_WM_TEMPLATE_CATEGORY" val="custom"/>
  <p:tag name="KSO_WM_TEMPLATE_INDEX" val="20203242"/>
  <p:tag name="KSO_WM_UNIT_LAYERLEVEL" val="1"/>
  <p:tag name="KSO_WM_TAG_VERSION" val="1.0"/>
  <p:tag name="KSO_WM_BEAUTIFY_FLAG" val="#wm#"/>
  <p:tag name="KSO_WM_DIAGRAM_GROUP_CODE" val="l1-3"/>
  <p:tag name="KSO_WM_UNIT_TYPE" val="i"/>
  <p:tag name="KSO_WM_UNIT_INDEX" val="1"/>
</p:tagLst>
</file>

<file path=ppt/tags/tag19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HIGHLIGHT" val="0"/>
  <p:tag name="KSO_WM_UNIT_COMPATIBLE" val="0"/>
  <p:tag name="KSO_WM_UNIT_DIAGRAM_ISNUMVISUAL" val="0"/>
  <p:tag name="KSO_WM_UNIT_DIAGRAM_ISREFERUNIT" val="0"/>
  <p:tag name="KSO_WM_UNIT_ID" val="custom20203242_11*b*1"/>
  <p:tag name="KSO_WM_TEMPLATE_CATEGORY" val="custom"/>
  <p:tag name="KSO_WM_TEMPLATE_INDEX" val="20203242"/>
  <p:tag name="KSO_WM_UNIT_LAYERLEVEL" val="1"/>
  <p:tag name="KSO_WM_TAG_VERSION" val="1.0"/>
  <p:tag name="KSO_WM_BEAUTIFY_FLAG" val="#wm#"/>
  <p:tag name="KSO_WM_UNIT_ISCONTENTSTITLE" val="0"/>
  <p:tag name="KSO_WM_UNIT_NOCLEAR" val="0"/>
  <p:tag name="KSO_WM_UNIT_VALUE" val="13"/>
  <p:tag name="KSO_WM_UNIT_TYPE" val="b"/>
  <p:tag name="KSO_WM_UNIT_INDEX" val="1"/>
  <p:tag name="KSO_WM_DIAGRAM_GROUP_CODE" val="l1-3"/>
  <p:tag name="KSO_WM_UNIT_PRESET_TEXT" val="Click here to add text."/>
</p:tagLst>
</file>

<file path=ppt/tags/tag19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HIGHLIGHT" val="0"/>
  <p:tag name="KSO_WM_UNIT_COMPATIBLE" val="0"/>
  <p:tag name="KSO_WM_UNIT_DIAGRAM_ISNUMVISUAL" val="0"/>
  <p:tag name="KSO_WM_UNIT_DIAGRAM_ISREFERUNIT" val="0"/>
  <p:tag name="KSO_WM_UNIT_ID" val="custom20203242_11*a*1"/>
  <p:tag name="KSO_WM_TEMPLATE_CATEGORY" val="custom"/>
  <p:tag name="KSO_WM_TEMPLATE_INDEX" val="20203242"/>
  <p:tag name="KSO_WM_UNIT_LAYERLEVEL" val="1"/>
  <p:tag name="KSO_WM_TAG_VERSION" val="1.0"/>
  <p:tag name="KSO_WM_BEAUTIFY_FLAG" val="#wm#"/>
  <p:tag name="KSO_WM_UNIT_ISCONTENTSTITLE" val="0"/>
  <p:tag name="KSO_WM_UNIT_NOCLEAR" val="0"/>
  <p:tag name="KSO_WM_UNIT_VALUE" val="6"/>
  <p:tag name="KSO_WM_UNIT_TYPE" val="a"/>
  <p:tag name="KSO_WM_UNIT_INDEX" val="1"/>
  <p:tag name="KSO_WM_DIAGRAM_GROUP_CODE" val="l1-3"/>
  <p:tag name="KSO_WM_UNIT_PRESET_TEXT" val="Enter Title"/>
</p:tagLst>
</file>

<file path=ppt/tags/tag19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HIGHLIGHT" val="0"/>
  <p:tag name="KSO_WM_UNIT_COMPATIBLE" val="0"/>
  <p:tag name="KSO_WM_UNIT_DIAGRAM_ISNUMVISUAL" val="0"/>
  <p:tag name="KSO_WM_UNIT_DIAGRAM_ISREFERUNIT" val="0"/>
  <p:tag name="KSO_WM_UNIT_ID" val="custom20203242_11*b*1"/>
  <p:tag name="KSO_WM_TEMPLATE_CATEGORY" val="custom"/>
  <p:tag name="KSO_WM_TEMPLATE_INDEX" val="20203242"/>
  <p:tag name="KSO_WM_UNIT_LAYERLEVEL" val="1"/>
  <p:tag name="KSO_WM_TAG_VERSION" val="1.0"/>
  <p:tag name="KSO_WM_BEAUTIFY_FLAG" val="#wm#"/>
  <p:tag name="KSO_WM_UNIT_ISCONTENTSTITLE" val="0"/>
  <p:tag name="KSO_WM_UNIT_NOCLEAR" val="0"/>
  <p:tag name="KSO_WM_UNIT_VALUE" val="13"/>
  <p:tag name="KSO_WM_UNIT_TYPE" val="b"/>
  <p:tag name="KSO_WM_UNIT_INDEX" val="1"/>
  <p:tag name="KSO_WM_DIAGRAM_GROUP_CODE" val="l1-3"/>
  <p:tag name="KSO_WM_UNIT_PRESET_TEXT" val="Click here to add text."/>
</p:tagLst>
</file>

<file path=ppt/tags/tag19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HIGHLIGHT" val="0"/>
  <p:tag name="KSO_WM_UNIT_COMPATIBLE" val="0"/>
  <p:tag name="KSO_WM_UNIT_DIAGRAM_ISNUMVISUAL" val="0"/>
  <p:tag name="KSO_WM_UNIT_DIAGRAM_ISREFERUNIT" val="0"/>
  <p:tag name="KSO_WM_UNIT_ID" val="custom20203242_11*b*1"/>
  <p:tag name="KSO_WM_TEMPLATE_CATEGORY" val="custom"/>
  <p:tag name="KSO_WM_TEMPLATE_INDEX" val="20203242"/>
  <p:tag name="KSO_WM_UNIT_LAYERLEVEL" val="1"/>
  <p:tag name="KSO_WM_TAG_VERSION" val="1.0"/>
  <p:tag name="KSO_WM_BEAUTIFY_FLAG" val="#wm#"/>
  <p:tag name="KSO_WM_UNIT_ISCONTENTSTITLE" val="0"/>
  <p:tag name="KSO_WM_UNIT_NOCLEAR" val="0"/>
  <p:tag name="KSO_WM_UNIT_VALUE" val="13"/>
  <p:tag name="KSO_WM_UNIT_TYPE" val="b"/>
  <p:tag name="KSO_WM_UNIT_INDEX" val="1"/>
  <p:tag name="KSO_WM_DIAGRAM_GROUP_CODE" val="l1-3"/>
  <p:tag name="KSO_WM_UNIT_PRESET_TEXT" val="Click here to add tex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24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LINKREPLACED" val="True"/>
  <p:tag name="KSO_WM_UNIT_FLASH_PICTURE_TYPE" val="0"/>
  <p:tag name="KSO_WM_SLIDE_ID" val="custom20203242_8"/>
  <p:tag name="KSO_WM_TEMPLATE_SUBCATEGORY" val="10"/>
  <p:tag name="KSO_WM_TEMPLATE_MASTER_TYPE" val="1"/>
  <p:tag name="KSO_WM_TEMPLATE_COLOR_TYPE" val="1"/>
  <p:tag name="KSO_WM_SLIDE_TYPE" val="text"/>
  <p:tag name="KSO_WM_SLIDE_SUBTYPE" val="picTxt"/>
  <p:tag name="KSO_WM_SLIDE_ITEM_CNT" val="3"/>
  <p:tag name="KSO_WM_SLIDE_INDEX" val="8"/>
  <p:tag name="KSO_WM_SLIDE_SIZE" val="622.277*365.682"/>
  <p:tag name="KSO_WM_SLIDE_POSITION" val="33*87.1591"/>
  <p:tag name="KSO_WM_DIAGRAM_GROUP_CODE" val="ζ1-1"/>
  <p:tag name="KSO_WM_SLIDE_DIAGTYPE" val="ζ"/>
  <p:tag name="KSO_WM_TAG_VERSION" val="1.0"/>
  <p:tag name="KSO_WM_BEAUTIFY_FLAG" val="#wm#"/>
  <p:tag name="KSO_WM_TEMPLATE_CATEGORY" val="custom"/>
  <p:tag name="KSO_WM_TEMPLATE_INDEX" val="20203242"/>
  <p:tag name="KSO_WM_SLIDE_LAYOUT" val="a_b_f_ζ"/>
  <p:tag name="KSO_WM_SLIDE_LAYOUT_CNT" val="1_1_1_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ustom20203242_8*i*1"/>
  <p:tag name="KSO_WM_TEMPLATE_CATEGORY" val="custom"/>
  <p:tag name="KSO_WM_TEMPLATE_INDEX" val="20203242"/>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2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3242"/>
  <p:tag name="KSO_WM_UNIT_TYPE" val="a"/>
  <p:tag name="KSO_WM_UNIT_INDEX" val="1"/>
  <p:tag name="KSO_WM_UNIT_ID" val="custom20203242_8*a*1"/>
  <p:tag name="KSO_WM_UNIT_LAYERLEVEL" val="1"/>
  <p:tag name="KSO_WM_UNIT_VALUE" val="15"/>
  <p:tag name="KSO_WM_UNIT_ISCONTENTSTITLE" val="0"/>
  <p:tag name="KSO_WM_UNIT_HIGHLIGHT" val="0"/>
  <p:tag name="KSO_WM_UNIT_COMPATIBLE" val="0"/>
  <p:tag name="KSO_WM_BEAUTIFY_FLAG" val="#wm#"/>
  <p:tag name="KSO_WM_TAG_VERSION" val="1.0"/>
  <p:tag name="KSO_WM_UNIT_NOCLEAR" val="0"/>
  <p:tag name="KSO_WM_UNIT_DIAGRAM_ISNUMVISUAL" val="0"/>
  <p:tag name="KSO_WM_UNIT_DIAGRAM_ISREFERUNIT" val="0"/>
  <p:tag name="KSO_WM_DIAGRAM_GROUP_CODE" val="ζ1-1"/>
  <p:tag name="KSO_WM_UNIT_TEXT_FILL_FORE_SCHEMECOLOR_INDEX" val="13"/>
  <p:tag name="KSO_WM_UNIT_TEXT_FILL_TYPE" val="1"/>
  <p:tag name="KSO_WM_UNIT_USESOURCEFORMAT_APPLY" val="1"/>
  <p:tag name="KSO_WM_UNIT_PRESET_TEXT" val="Enter Title"/>
</p:tagLst>
</file>

<file path=ppt/tags/tag2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3242"/>
  <p:tag name="KSO_WM_UNIT_TYPE" val="b"/>
  <p:tag name="KSO_WM_UNIT_INDEX" val="1"/>
  <p:tag name="KSO_WM_UNIT_ID" val="custom20203242_8*b*1"/>
  <p:tag name="KSO_WM_UNIT_LAYERLEVEL" val="1"/>
  <p:tag name="KSO_WM_UNIT_VALUE" val="20"/>
  <p:tag name="KSO_WM_UNIT_ISCONTENTSTITLE" val="0"/>
  <p:tag name="KSO_WM_UNIT_HIGHLIGHT" val="0"/>
  <p:tag name="KSO_WM_UNIT_COMPATIBLE" val="0"/>
  <p:tag name="KSO_WM_BEAUTIFY_FLAG" val="#wm#"/>
  <p:tag name="KSO_WM_TAG_VERSION" val="1.0"/>
  <p:tag name="KSO_WM_UNIT_NOCLEAR" val="0"/>
  <p:tag name="KSO_WM_UNIT_DIAGRAM_ISNUMVISUAL" val="0"/>
  <p:tag name="KSO_WM_UNIT_DIAGRAM_ISREFERUNIT" val="0"/>
  <p:tag name="KSO_WM_DIAGRAM_GROUP_CODE" val="ζ1-1"/>
  <p:tag name="KSO_WM_UNIT_TEXT_FILL_FORE_SCHEMECOLOR_INDEX" val="13"/>
  <p:tag name="KSO_WM_UNIT_TEXT_FILL_TYPE" val="1"/>
  <p:tag name="KSO_WM_UNIT_USESOURCEFORMAT_APPLY" val="1"/>
  <p:tag name="KSO_WM_UNIT_PRESET_TEXT" val="Click here to add a subtitle"/>
</p:tagLst>
</file>

<file path=ppt/tags/tag204.xml><?xml version="1.0" encoding="utf-8"?>
<p:tagLst xmlns:a="http://schemas.openxmlformats.org/drawingml/2006/main" xmlns:r="http://schemas.openxmlformats.org/officeDocument/2006/relationships" xmlns:p="http://schemas.openxmlformats.org/presentationml/2006/main">
  <p:tag name="PA" val="v5.2.4"/>
  <p:tag name="RESOURCELIBID_ANIM" val="289"/>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custom20203242_8*ζ_i*1_1"/>
  <p:tag name="KSO_WM_TEMPLATE_CATEGORY" val="custom"/>
  <p:tag name="KSO_WM_TEMPLATE_INDEX" val="20203242"/>
  <p:tag name="KSO_WM_UNIT_LAYERLEVEL" val="1_1"/>
  <p:tag name="KSO_WM_TAG_VERSION" val="1.0"/>
  <p:tag name="KSO_WM_BEAUTIFY_FLAG" val="#wm#"/>
  <p:tag name="KSO_WM_UNIT_SUBTYPE" val="f"/>
  <p:tag name="KSO_WM_UNIT_FILL_FORE_SCHEMECOLOR_INDEX" val="13"/>
  <p:tag name="KSO_WM_UNIT_FILL_TYPE" val="1"/>
  <p:tag name="KSO_WM_UNIT_TEXT_FILL_FORE_SCHEMECOLOR_INDEX" val="13"/>
  <p:tag name="KSO_WM_UNIT_TEXT_FILL_TYPE" val="1"/>
  <p:tag name="KSO_WM_UNIT_USESOURCEFORMAT_APPLY" val="1"/>
  <p:tag name="KSO_WM_UNIT_DIAGRAM_MODELTYPE" val="flashPicture"/>
</p:tagLst>
</file>

<file path=ppt/tags/tag205.xml><?xml version="1.0" encoding="utf-8"?>
<p:tagLst xmlns:a="http://schemas.openxmlformats.org/drawingml/2006/main" xmlns:r="http://schemas.openxmlformats.org/officeDocument/2006/relationships" xmlns:p="http://schemas.openxmlformats.org/presentationml/2006/main">
  <p:tag name="PA" val="v5.2.4"/>
  <p:tag name="RESOURCELIBID_ANIM" val="289"/>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custom20203242_8*ζ_i*1_2"/>
  <p:tag name="KSO_WM_TEMPLATE_CATEGORY" val="custom"/>
  <p:tag name="KSO_WM_TEMPLATE_INDEX" val="20203242"/>
  <p:tag name="KSO_WM_UNIT_LAYERLEVEL" val="1_1"/>
  <p:tag name="KSO_WM_TAG_VERSION" val="1.0"/>
  <p:tag name="KSO_WM_BEAUTIFY_FLAG" val="#wm#"/>
  <p:tag name="KSO_WM_UNIT_SUBTYPE" val="f"/>
  <p:tag name="KSO_WM_UNIT_FILL_FORE_SCHEMECOLOR_INDEX" val="13"/>
  <p:tag name="KSO_WM_UNIT_FILL_TYPE" val="1"/>
  <p:tag name="KSO_WM_UNIT_TEXT_FILL_FORE_SCHEMECOLOR_INDEX" val="13"/>
  <p:tag name="KSO_WM_UNIT_TEXT_FILL_TYPE" val="1"/>
  <p:tag name="KSO_WM_UNIT_USESOURCEFORMAT_APPLY" val="1"/>
  <p:tag name="KSO_WM_UNIT_DIAGRAM_MODELTYPE" val="flashPicture"/>
</p:tagLst>
</file>

<file path=ppt/tags/tag206.xml><?xml version="1.0" encoding="utf-8"?>
<p:tagLst xmlns:a="http://schemas.openxmlformats.org/drawingml/2006/main" xmlns:r="http://schemas.openxmlformats.org/officeDocument/2006/relationships" xmlns:p="http://schemas.openxmlformats.org/presentationml/2006/main">
  <p:tag name="KSO_WM_UNIT_ISCONTENTSTITLE" val="0"/>
  <p:tag name="KSO_WM_TEMPLATE_CATEGORY" val="custom"/>
  <p:tag name="KSO_WM_TEMPLATE_INDEX" val="20203242"/>
  <p:tag name="KSO_WM_UNIT_TYPE" val="f"/>
  <p:tag name="KSO_WM_UNIT_INDEX" val="1"/>
  <p:tag name="KSO_WM_UNIT_ID" val="custom20203242_8*f*1"/>
  <p:tag name="KSO_WM_UNIT_LAYERLEVEL" val="1"/>
  <p:tag name="KSO_WM_UNIT_VALUE" val="198"/>
  <p:tag name="KSO_WM_UNIT_HIGHLIGHT" val="0"/>
  <p:tag name="KSO_WM_UNIT_COMPATIBLE" val="0"/>
  <p:tag name="KSO_WM_BEAUTIFY_FLAG" val="#wm#"/>
  <p:tag name="KSO_WM_TAG_VERSION" val="1.0"/>
  <p:tag name="KSO_WM_UNIT_NOCLEAR" val="0"/>
  <p:tag name="KSO_WM_UNIT_DIAGRAM_ISNUMVISUAL" val="0"/>
  <p:tag name="KSO_WM_UNIT_DIAGRAM_ISREFERUNIT" val="0"/>
  <p:tag name="KSO_WM_DIAGRAM_GROUP_CODE" val="ζ1-1"/>
  <p:tag name="KSO_WM_UNIT_TEXT_FILL_FORE_SCHEMECOLOR_INDEX" val="13"/>
  <p:tag name="KSO_WM_UNIT_TEXT_FILL_TYPE" val="1"/>
  <p:tag name="KSO_WM_UNIT_USESOURCEFORMAT_APPLY" val="1"/>
  <p:tag name="KSO_WM_UNIT_PRESET_TEXT" val="Click here to add the text, the text is the extraction of your thought, please try to explain your point of view as succinctly as possible."/>
</p:tagLst>
</file>

<file path=ppt/tags/tag20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 name="KSO_WM_UNIT_HIGHLIGHT" val="0"/>
  <p:tag name="KSO_WM_UNIT_COMPATIBLE" val="0"/>
  <p:tag name="KSO_WM_UNIT_DIAGRAM_ISNUMVISUAL" val="0"/>
  <p:tag name="KSO_WM_UNIT_DIAGRAM_ISREFERUNIT" val="0"/>
  <p:tag name="KSO_WM_UNIT_ID" val="custom20203242_10*i*1"/>
  <p:tag name="KSO_WM_TEMPLATE_CATEGORY" val="custom"/>
  <p:tag name="KSO_WM_TEMPLATE_INDEX" val="20203242"/>
  <p:tag name="KSO_WM_UNIT_LAYERLEVEL" val="1"/>
  <p:tag name="KSO_WM_TAG_VERSION" val="1.0"/>
  <p:tag name="KSO_WM_BEAUTIFY_FLAG" val="#wm#"/>
  <p:tag name="KSO_WM_DIAGRAM_GROUP_CODE" val="l1-3"/>
  <p:tag name="KSO_WM_UNIT_TYPE" val="i"/>
  <p:tag name="KSO_WM_UNIT_INDEX" val="1"/>
</p:tagLst>
</file>

<file path=ppt/tags/tag20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HIGHLIGHT" val="0"/>
  <p:tag name="KSO_WM_UNIT_COMPATIBLE" val="0"/>
  <p:tag name="KSO_WM_UNIT_DIAGRAM_ISNUMVISUAL" val="0"/>
  <p:tag name="KSO_WM_UNIT_DIAGRAM_ISREFERUNIT" val="0"/>
  <p:tag name="KSO_WM_UNIT_ID" val="custom20203242_10*b*1"/>
  <p:tag name="KSO_WM_TEMPLATE_CATEGORY" val="custom"/>
  <p:tag name="KSO_WM_TEMPLATE_INDEX" val="20203242"/>
  <p:tag name="KSO_WM_UNIT_LAYERLEVEL" val="1"/>
  <p:tag name="KSO_WM_TAG_VERSION" val="1.0"/>
  <p:tag name="KSO_WM_BEAUTIFY_FLAG" val="#wm#"/>
  <p:tag name="KSO_WM_UNIT_ISCONTENTSTITLE" val="0"/>
  <p:tag name="KSO_WM_UNIT_NOCLEAR" val="0"/>
  <p:tag name="KSO_WM_UNIT_VALUE" val="13"/>
  <p:tag name="KSO_WM_UNIT_TYPE" val="b"/>
  <p:tag name="KSO_WM_UNIT_INDEX" val="1"/>
  <p:tag name="KSO_WM_DIAGRAM_GROUP_CODE" val="l1-3"/>
  <p:tag name="KSO_WM_UNIT_PRESET_TEXT" val="Click here to add text."/>
</p:tagLst>
</file>

<file path=ppt/tags/tag20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 name="KSO_WM_UNIT_HIGHLIGHT" val="0"/>
  <p:tag name="KSO_WM_UNIT_COMPATIBLE" val="0"/>
  <p:tag name="KSO_WM_UNIT_DIAGRAM_ISNUMVISUAL" val="0"/>
  <p:tag name="KSO_WM_UNIT_DIAGRAM_ISREFERUNIT" val="0"/>
  <p:tag name="KSO_WM_UNIT_ID" val="custom20203242_10*a*1"/>
  <p:tag name="KSO_WM_TEMPLATE_CATEGORY" val="custom"/>
  <p:tag name="KSO_WM_TEMPLATE_INDEX" val="20203242"/>
  <p:tag name="KSO_WM_UNIT_LAYERLEVEL" val="1"/>
  <p:tag name="KSO_WM_TAG_VERSION" val="1.0"/>
  <p:tag name="KSO_WM_BEAUTIFY_FLAG" val="#wm#"/>
  <p:tag name="KSO_WM_UNIT_ISCONTENTSTITLE" val="0"/>
  <p:tag name="KSO_WM_UNIT_NOCLEAR" val="0"/>
  <p:tag name="KSO_WM_UNIT_VALUE" val="6"/>
  <p:tag name="KSO_WM_UNIT_TYPE" val="a"/>
  <p:tag name="KSO_WM_UNIT_INDEX" val="1"/>
  <p:tag name="KSO_WM_DIAGRAM_GROUP_CODE" val="l1-3"/>
  <p:tag name="KSO_WM_UNIT_PRESET_TEXT" val="Enter Title"/>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8、9、10、13、15、18、22、24、25、26"/>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3242"/>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自定义 32">
      <a:dk1>
        <a:sysClr val="windowText" lastClr="000000"/>
      </a:dk1>
      <a:lt1>
        <a:sysClr val="window" lastClr="FFFFFF"/>
      </a:lt1>
      <a:dk2>
        <a:srgbClr val="F4FBFF"/>
      </a:dk2>
      <a:lt2>
        <a:srgbClr val="FFFFFF"/>
      </a:lt2>
      <a:accent1>
        <a:srgbClr val="0171C0"/>
      </a:accent1>
      <a:accent2>
        <a:srgbClr val="17819A"/>
      </a:accent2>
      <a:accent3>
        <a:srgbClr val="2E9174"/>
      </a:accent3>
      <a:accent4>
        <a:srgbClr val="44A04D"/>
      </a:accent4>
      <a:accent5>
        <a:srgbClr val="5BB027"/>
      </a:accent5>
      <a:accent6>
        <a:srgbClr val="71C001"/>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Words>
  <Application>Microsoft Office PowerPoint</Application>
  <PresentationFormat>Widescreen</PresentationFormat>
  <Paragraphs>80</Paragraphs>
  <Slides>16</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Malgun Gothic</vt:lpstr>
      <vt:lpstr>Microsoft YaHei</vt:lpstr>
      <vt:lpstr>Microsoft YaHei</vt:lpstr>
      <vt:lpstr>宋体</vt:lpstr>
      <vt:lpstr>Arial</vt:lpstr>
      <vt:lpstr>Calibri</vt:lpstr>
      <vt:lpstr>Montserrat</vt:lpstr>
      <vt:lpstr>Segoe UI</vt:lpstr>
      <vt:lpstr>Times New Roman</vt:lpstr>
      <vt:lpstr>汉仪旗黑-85S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22</cp:revision>
  <dcterms:created xsi:type="dcterms:W3CDTF">2019-10-12T09:52:00Z</dcterms:created>
  <dcterms:modified xsi:type="dcterms:W3CDTF">2020-02-12T06:14:25Z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2052-11.1.0.3017</vt:lpwstr>
  </property>
</Properties>
</file>